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60" r:id="rId5"/>
    <p:sldId id="261" r:id="rId6"/>
    <p:sldId id="259" r:id="rId7"/>
    <p:sldId id="266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39D"/>
    <a:srgbClr val="8C94D0"/>
    <a:srgbClr val="9B93C9"/>
    <a:srgbClr val="CFA08D"/>
    <a:srgbClr val="A0C696"/>
    <a:srgbClr val="BC9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8251D7-5133-4C55-9C9F-0E936B6F3CB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3091FA-5865-4BF5-87B2-9E68968140DF}">
      <dgm:prSet phldrT="[Text]"/>
      <dgm:spPr/>
      <dgm:t>
        <a:bodyPr/>
        <a:lstStyle/>
        <a:p>
          <a:r>
            <a:rPr lang="hr-HR" dirty="0"/>
            <a:t>Kontrola</a:t>
          </a:r>
          <a:endParaRPr lang="en-US" dirty="0"/>
        </a:p>
      </dgm:t>
    </dgm:pt>
    <dgm:pt modelId="{F1AA7060-BE5F-421E-9530-F43B108220D8}" type="parTrans" cxnId="{781651F8-3E47-4B64-A557-D3AD7270BB46}">
      <dgm:prSet/>
      <dgm:spPr/>
      <dgm:t>
        <a:bodyPr/>
        <a:lstStyle/>
        <a:p>
          <a:endParaRPr lang="en-US"/>
        </a:p>
      </dgm:t>
    </dgm:pt>
    <dgm:pt modelId="{06AB9C2C-EDE6-44E5-A8A5-A60A83291D0A}" type="sibTrans" cxnId="{781651F8-3E47-4B64-A557-D3AD7270BB46}">
      <dgm:prSet/>
      <dgm:spPr>
        <a:solidFill>
          <a:srgbClr val="CFA08D"/>
        </a:solidFill>
      </dgm:spPr>
      <dgm:t>
        <a:bodyPr/>
        <a:lstStyle/>
        <a:p>
          <a:endParaRPr lang="en-US"/>
        </a:p>
      </dgm:t>
    </dgm:pt>
    <dgm:pt modelId="{E1255C08-9DBF-4CA0-8687-65423CBCD939}">
      <dgm:prSet phldrT="[Text]"/>
      <dgm:spPr/>
      <dgm:t>
        <a:bodyPr/>
        <a:lstStyle/>
        <a:p>
          <a:r>
            <a:rPr lang="hr-HR" dirty="0"/>
            <a:t>Ubojito ponašanje</a:t>
          </a:r>
          <a:endParaRPr lang="en-US" dirty="0"/>
        </a:p>
      </dgm:t>
    </dgm:pt>
    <dgm:pt modelId="{0275D515-0DEA-4CB7-BBD5-50A0265B3304}" type="parTrans" cxnId="{1048376C-CB6B-4EDA-A39B-6095CEFBF513}">
      <dgm:prSet/>
      <dgm:spPr/>
      <dgm:t>
        <a:bodyPr/>
        <a:lstStyle/>
        <a:p>
          <a:endParaRPr lang="en-US"/>
        </a:p>
      </dgm:t>
    </dgm:pt>
    <dgm:pt modelId="{0C73392C-612C-4B00-BAFB-0D85A9EB8DED}" type="sibTrans" cxnId="{1048376C-CB6B-4EDA-A39B-6095CEFBF513}">
      <dgm:prSet/>
      <dgm:spPr>
        <a:solidFill>
          <a:srgbClr val="8C94D0"/>
        </a:solidFill>
      </dgm:spPr>
      <dgm:t>
        <a:bodyPr/>
        <a:lstStyle/>
        <a:p>
          <a:endParaRPr lang="en-US"/>
        </a:p>
      </dgm:t>
    </dgm:pt>
    <dgm:pt modelId="{41D61589-A851-4328-868B-FA4F545406F6}">
      <dgm:prSet phldrT="[Text]"/>
      <dgm:spPr/>
      <dgm:t>
        <a:bodyPr/>
        <a:lstStyle/>
        <a:p>
          <a:r>
            <a:rPr lang="hr-HR" dirty="0"/>
            <a:t>Kontrola</a:t>
          </a:r>
          <a:endParaRPr lang="en-US" dirty="0"/>
        </a:p>
      </dgm:t>
    </dgm:pt>
    <dgm:pt modelId="{FA9EF779-D254-4942-8C16-EDD043E234D4}" type="parTrans" cxnId="{45E9BCD3-C2E2-4BAD-9817-43DAA8F9A818}">
      <dgm:prSet/>
      <dgm:spPr/>
      <dgm:t>
        <a:bodyPr/>
        <a:lstStyle/>
        <a:p>
          <a:endParaRPr lang="en-US"/>
        </a:p>
      </dgm:t>
    </dgm:pt>
    <dgm:pt modelId="{6B9BE2E4-E65C-4A00-BEFF-E1DADF5D4554}" type="sibTrans" cxnId="{45E9BCD3-C2E2-4BAD-9817-43DAA8F9A818}">
      <dgm:prSet/>
      <dgm:spPr>
        <a:solidFill>
          <a:srgbClr val="BC95C7"/>
        </a:solidFill>
      </dgm:spPr>
      <dgm:t>
        <a:bodyPr/>
        <a:lstStyle/>
        <a:p>
          <a:endParaRPr lang="en-US"/>
        </a:p>
      </dgm:t>
    </dgm:pt>
    <dgm:pt modelId="{7B358292-40BB-4993-893A-530CD1AD5965}">
      <dgm:prSet phldrT="[Text]"/>
      <dgm:spPr/>
      <dgm:t>
        <a:bodyPr/>
        <a:lstStyle/>
        <a:p>
          <a:r>
            <a:rPr lang="hr-HR" dirty="0"/>
            <a:t>Ubojito ponašanje</a:t>
          </a:r>
          <a:endParaRPr lang="en-US" dirty="0"/>
        </a:p>
      </dgm:t>
    </dgm:pt>
    <dgm:pt modelId="{EF453C83-48FF-4EA0-AB21-77395F5677E6}" type="parTrans" cxnId="{4663AD58-5560-4493-8A93-EC6EE168E452}">
      <dgm:prSet/>
      <dgm:spPr/>
      <dgm:t>
        <a:bodyPr/>
        <a:lstStyle/>
        <a:p>
          <a:endParaRPr lang="en-US"/>
        </a:p>
      </dgm:t>
    </dgm:pt>
    <dgm:pt modelId="{AC1F1003-0812-4727-AE73-D7B374281184}" type="sibTrans" cxnId="{4663AD58-5560-4493-8A93-EC6EE168E452}">
      <dgm:prSet/>
      <dgm:spPr>
        <a:solidFill>
          <a:srgbClr val="A0C696"/>
        </a:solidFill>
      </dgm:spPr>
      <dgm:t>
        <a:bodyPr/>
        <a:lstStyle/>
        <a:p>
          <a:endParaRPr lang="en-US"/>
        </a:p>
      </dgm:t>
    </dgm:pt>
    <dgm:pt modelId="{D15BB3DC-4AEB-4B43-84AD-1E38E8BE9884}" type="pres">
      <dgm:prSet presAssocID="{688251D7-5133-4C55-9C9F-0E936B6F3C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E61C9E0-C80F-416F-8794-1BA5ECBF0FCD}" type="pres">
      <dgm:prSet presAssocID="{513091FA-5865-4BF5-87B2-9E68968140DF}" presName="dummy" presStyleCnt="0"/>
      <dgm:spPr/>
    </dgm:pt>
    <dgm:pt modelId="{04E0706D-02DA-436D-A202-8BA612841263}" type="pres">
      <dgm:prSet presAssocID="{513091FA-5865-4BF5-87B2-9E68968140DF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C29DB67-9334-470F-B421-DC8D25B321CD}" type="pres">
      <dgm:prSet presAssocID="{06AB9C2C-EDE6-44E5-A8A5-A60A83291D0A}" presName="sibTrans" presStyleLbl="node1" presStyleIdx="0" presStyleCnt="4"/>
      <dgm:spPr/>
      <dgm:t>
        <a:bodyPr/>
        <a:lstStyle/>
        <a:p>
          <a:endParaRPr lang="hr-HR"/>
        </a:p>
      </dgm:t>
    </dgm:pt>
    <dgm:pt modelId="{F5BE87FC-4A20-4C7A-A490-537F5C735AF3}" type="pres">
      <dgm:prSet presAssocID="{E1255C08-9DBF-4CA0-8687-65423CBCD939}" presName="dummy" presStyleCnt="0"/>
      <dgm:spPr/>
    </dgm:pt>
    <dgm:pt modelId="{09AD1626-AB87-42F8-B788-44C30D06BCB3}" type="pres">
      <dgm:prSet presAssocID="{E1255C08-9DBF-4CA0-8687-65423CBCD939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75EB047-8EE0-4BC6-A03D-DC0315FC19F4}" type="pres">
      <dgm:prSet presAssocID="{0C73392C-612C-4B00-BAFB-0D85A9EB8DED}" presName="sibTrans" presStyleLbl="node1" presStyleIdx="1" presStyleCnt="4"/>
      <dgm:spPr/>
      <dgm:t>
        <a:bodyPr/>
        <a:lstStyle/>
        <a:p>
          <a:endParaRPr lang="hr-HR"/>
        </a:p>
      </dgm:t>
    </dgm:pt>
    <dgm:pt modelId="{584B5825-0E32-4272-AE6E-0537A6808ED8}" type="pres">
      <dgm:prSet presAssocID="{41D61589-A851-4328-868B-FA4F545406F6}" presName="dummy" presStyleCnt="0"/>
      <dgm:spPr/>
    </dgm:pt>
    <dgm:pt modelId="{6ED5EA2C-6BC4-4DD7-A072-208FD4ABDA6D}" type="pres">
      <dgm:prSet presAssocID="{41D61589-A851-4328-868B-FA4F545406F6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BB995F1-8D8E-4BFD-9EC6-00D4F2C54442}" type="pres">
      <dgm:prSet presAssocID="{6B9BE2E4-E65C-4A00-BEFF-E1DADF5D4554}" presName="sibTrans" presStyleLbl="node1" presStyleIdx="2" presStyleCnt="4"/>
      <dgm:spPr/>
      <dgm:t>
        <a:bodyPr/>
        <a:lstStyle/>
        <a:p>
          <a:endParaRPr lang="hr-HR"/>
        </a:p>
      </dgm:t>
    </dgm:pt>
    <dgm:pt modelId="{274727F6-2265-451C-8A76-9F106990CDE6}" type="pres">
      <dgm:prSet presAssocID="{7B358292-40BB-4993-893A-530CD1AD5965}" presName="dummy" presStyleCnt="0"/>
      <dgm:spPr/>
    </dgm:pt>
    <dgm:pt modelId="{9A1A3270-B1B0-428F-A815-C76A31083737}" type="pres">
      <dgm:prSet presAssocID="{7B358292-40BB-4993-893A-530CD1AD5965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358AF0-6875-4C6B-BF23-73EC0F6DE220}" type="pres">
      <dgm:prSet presAssocID="{AC1F1003-0812-4727-AE73-D7B374281184}" presName="sibTrans" presStyleLbl="node1" presStyleIdx="3" presStyleCnt="4"/>
      <dgm:spPr/>
      <dgm:t>
        <a:bodyPr/>
        <a:lstStyle/>
        <a:p>
          <a:endParaRPr lang="hr-HR"/>
        </a:p>
      </dgm:t>
    </dgm:pt>
  </dgm:ptLst>
  <dgm:cxnLst>
    <dgm:cxn modelId="{45E9BCD3-C2E2-4BAD-9817-43DAA8F9A818}" srcId="{688251D7-5133-4C55-9C9F-0E936B6F3CB1}" destId="{41D61589-A851-4328-868B-FA4F545406F6}" srcOrd="2" destOrd="0" parTransId="{FA9EF779-D254-4942-8C16-EDD043E234D4}" sibTransId="{6B9BE2E4-E65C-4A00-BEFF-E1DADF5D4554}"/>
    <dgm:cxn modelId="{EECA7AB6-C435-4A77-8F7C-6778EF284B4A}" type="presOf" srcId="{AC1F1003-0812-4727-AE73-D7B374281184}" destId="{08358AF0-6875-4C6B-BF23-73EC0F6DE220}" srcOrd="0" destOrd="0" presId="urn:microsoft.com/office/officeart/2005/8/layout/cycle1"/>
    <dgm:cxn modelId="{ADA41BE6-5298-4F03-A23C-86B62F89CAC2}" type="presOf" srcId="{513091FA-5865-4BF5-87B2-9E68968140DF}" destId="{04E0706D-02DA-436D-A202-8BA612841263}" srcOrd="0" destOrd="0" presId="urn:microsoft.com/office/officeart/2005/8/layout/cycle1"/>
    <dgm:cxn modelId="{75FED7BA-B08B-42A3-9BA1-E97ECDBA2C51}" type="presOf" srcId="{6B9BE2E4-E65C-4A00-BEFF-E1DADF5D4554}" destId="{DBB995F1-8D8E-4BFD-9EC6-00D4F2C54442}" srcOrd="0" destOrd="0" presId="urn:microsoft.com/office/officeart/2005/8/layout/cycle1"/>
    <dgm:cxn modelId="{4663AD58-5560-4493-8A93-EC6EE168E452}" srcId="{688251D7-5133-4C55-9C9F-0E936B6F3CB1}" destId="{7B358292-40BB-4993-893A-530CD1AD5965}" srcOrd="3" destOrd="0" parTransId="{EF453C83-48FF-4EA0-AB21-77395F5677E6}" sibTransId="{AC1F1003-0812-4727-AE73-D7B374281184}"/>
    <dgm:cxn modelId="{0BB16599-F4D4-47DE-95FF-9D985494486F}" type="presOf" srcId="{0C73392C-612C-4B00-BAFB-0D85A9EB8DED}" destId="{C75EB047-8EE0-4BC6-A03D-DC0315FC19F4}" srcOrd="0" destOrd="0" presId="urn:microsoft.com/office/officeart/2005/8/layout/cycle1"/>
    <dgm:cxn modelId="{752E0E14-D078-4CDF-87C1-F8364172BE21}" type="presOf" srcId="{7B358292-40BB-4993-893A-530CD1AD5965}" destId="{9A1A3270-B1B0-428F-A815-C76A31083737}" srcOrd="0" destOrd="0" presId="urn:microsoft.com/office/officeart/2005/8/layout/cycle1"/>
    <dgm:cxn modelId="{5F004408-E538-49FB-916C-E3E9147BE2A1}" type="presOf" srcId="{E1255C08-9DBF-4CA0-8687-65423CBCD939}" destId="{09AD1626-AB87-42F8-B788-44C30D06BCB3}" srcOrd="0" destOrd="0" presId="urn:microsoft.com/office/officeart/2005/8/layout/cycle1"/>
    <dgm:cxn modelId="{51747AE6-04CE-4F47-8256-D22B5D639170}" type="presOf" srcId="{41D61589-A851-4328-868B-FA4F545406F6}" destId="{6ED5EA2C-6BC4-4DD7-A072-208FD4ABDA6D}" srcOrd="0" destOrd="0" presId="urn:microsoft.com/office/officeart/2005/8/layout/cycle1"/>
    <dgm:cxn modelId="{08534491-D1C4-41FE-9D23-A7EFC7411703}" type="presOf" srcId="{06AB9C2C-EDE6-44E5-A8A5-A60A83291D0A}" destId="{7C29DB67-9334-470F-B421-DC8D25B321CD}" srcOrd="0" destOrd="0" presId="urn:microsoft.com/office/officeart/2005/8/layout/cycle1"/>
    <dgm:cxn modelId="{E6FCCFC0-CABF-4562-BFE9-5B85CD65A766}" type="presOf" srcId="{688251D7-5133-4C55-9C9F-0E936B6F3CB1}" destId="{D15BB3DC-4AEB-4B43-84AD-1E38E8BE9884}" srcOrd="0" destOrd="0" presId="urn:microsoft.com/office/officeart/2005/8/layout/cycle1"/>
    <dgm:cxn modelId="{1048376C-CB6B-4EDA-A39B-6095CEFBF513}" srcId="{688251D7-5133-4C55-9C9F-0E936B6F3CB1}" destId="{E1255C08-9DBF-4CA0-8687-65423CBCD939}" srcOrd="1" destOrd="0" parTransId="{0275D515-0DEA-4CB7-BBD5-50A0265B3304}" sibTransId="{0C73392C-612C-4B00-BAFB-0D85A9EB8DED}"/>
    <dgm:cxn modelId="{781651F8-3E47-4B64-A557-D3AD7270BB46}" srcId="{688251D7-5133-4C55-9C9F-0E936B6F3CB1}" destId="{513091FA-5865-4BF5-87B2-9E68968140DF}" srcOrd="0" destOrd="0" parTransId="{F1AA7060-BE5F-421E-9530-F43B108220D8}" sibTransId="{06AB9C2C-EDE6-44E5-A8A5-A60A83291D0A}"/>
    <dgm:cxn modelId="{D02F8400-7303-454C-AB8D-2A6BFD07BBA0}" type="presParOf" srcId="{D15BB3DC-4AEB-4B43-84AD-1E38E8BE9884}" destId="{BE61C9E0-C80F-416F-8794-1BA5ECBF0FCD}" srcOrd="0" destOrd="0" presId="urn:microsoft.com/office/officeart/2005/8/layout/cycle1"/>
    <dgm:cxn modelId="{7F3BBA91-98A3-4E21-9A4F-8B2D8894B1CD}" type="presParOf" srcId="{D15BB3DC-4AEB-4B43-84AD-1E38E8BE9884}" destId="{04E0706D-02DA-436D-A202-8BA612841263}" srcOrd="1" destOrd="0" presId="urn:microsoft.com/office/officeart/2005/8/layout/cycle1"/>
    <dgm:cxn modelId="{70569801-C1EC-4A4E-B44A-17FAC13F7E8D}" type="presParOf" srcId="{D15BB3DC-4AEB-4B43-84AD-1E38E8BE9884}" destId="{7C29DB67-9334-470F-B421-DC8D25B321CD}" srcOrd="2" destOrd="0" presId="urn:microsoft.com/office/officeart/2005/8/layout/cycle1"/>
    <dgm:cxn modelId="{D9F8EE1D-5C8F-49EA-921F-3CBF89AC2119}" type="presParOf" srcId="{D15BB3DC-4AEB-4B43-84AD-1E38E8BE9884}" destId="{F5BE87FC-4A20-4C7A-A490-537F5C735AF3}" srcOrd="3" destOrd="0" presId="urn:microsoft.com/office/officeart/2005/8/layout/cycle1"/>
    <dgm:cxn modelId="{C4211D24-3C40-4447-BDC0-34530D53ED8C}" type="presParOf" srcId="{D15BB3DC-4AEB-4B43-84AD-1E38E8BE9884}" destId="{09AD1626-AB87-42F8-B788-44C30D06BCB3}" srcOrd="4" destOrd="0" presId="urn:microsoft.com/office/officeart/2005/8/layout/cycle1"/>
    <dgm:cxn modelId="{B66E2553-4C33-41BC-85BC-554E3CCC73C7}" type="presParOf" srcId="{D15BB3DC-4AEB-4B43-84AD-1E38E8BE9884}" destId="{C75EB047-8EE0-4BC6-A03D-DC0315FC19F4}" srcOrd="5" destOrd="0" presId="urn:microsoft.com/office/officeart/2005/8/layout/cycle1"/>
    <dgm:cxn modelId="{CDFC7652-A5C0-4B77-86D1-BA83A2519020}" type="presParOf" srcId="{D15BB3DC-4AEB-4B43-84AD-1E38E8BE9884}" destId="{584B5825-0E32-4272-AE6E-0537A6808ED8}" srcOrd="6" destOrd="0" presId="urn:microsoft.com/office/officeart/2005/8/layout/cycle1"/>
    <dgm:cxn modelId="{752AF471-C346-4E8C-827B-D8CE9F24384B}" type="presParOf" srcId="{D15BB3DC-4AEB-4B43-84AD-1E38E8BE9884}" destId="{6ED5EA2C-6BC4-4DD7-A072-208FD4ABDA6D}" srcOrd="7" destOrd="0" presId="urn:microsoft.com/office/officeart/2005/8/layout/cycle1"/>
    <dgm:cxn modelId="{DFFDCDCE-A573-4EBC-B672-11EAAC9AE7FF}" type="presParOf" srcId="{D15BB3DC-4AEB-4B43-84AD-1E38E8BE9884}" destId="{DBB995F1-8D8E-4BFD-9EC6-00D4F2C54442}" srcOrd="8" destOrd="0" presId="urn:microsoft.com/office/officeart/2005/8/layout/cycle1"/>
    <dgm:cxn modelId="{9500CEB2-5AE9-447C-A269-D0A261741BA1}" type="presParOf" srcId="{D15BB3DC-4AEB-4B43-84AD-1E38E8BE9884}" destId="{274727F6-2265-451C-8A76-9F106990CDE6}" srcOrd="9" destOrd="0" presId="urn:microsoft.com/office/officeart/2005/8/layout/cycle1"/>
    <dgm:cxn modelId="{3302F687-55DF-45C8-9713-34303D7CF742}" type="presParOf" srcId="{D15BB3DC-4AEB-4B43-84AD-1E38E8BE9884}" destId="{9A1A3270-B1B0-428F-A815-C76A31083737}" srcOrd="10" destOrd="0" presId="urn:microsoft.com/office/officeart/2005/8/layout/cycle1"/>
    <dgm:cxn modelId="{DEEFA4B2-9E72-4E0C-8993-349B858742BF}" type="presParOf" srcId="{D15BB3DC-4AEB-4B43-84AD-1E38E8BE9884}" destId="{08358AF0-6875-4C6B-BF23-73EC0F6DE220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56"/>
          <p:cNvGrpSpPr>
            <a:grpSpLocks/>
          </p:cNvGrpSpPr>
          <p:nvPr/>
        </p:nvGrpSpPr>
        <p:grpSpPr bwMode="auto">
          <a:xfrm>
            <a:off x="0" y="420688"/>
            <a:ext cx="12188825" cy="3795712"/>
            <a:chOff x="0" y="420256"/>
            <a:chExt cx="12188952" cy="3795497"/>
          </a:xfrm>
        </p:grpSpPr>
        <p:cxnSp>
          <p:nvCxnSpPr>
            <p:cNvPr id="5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58"/>
            <p:cNvCxnSpPr/>
            <p:nvPr/>
          </p:nvCxnSpPr>
          <p:spPr>
            <a:xfrm>
              <a:off x="0" y="379350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559"/>
            <p:cNvCxnSpPr/>
            <p:nvPr/>
          </p:nvCxnSpPr>
          <p:spPr>
            <a:xfrm>
              <a:off x="0" y="3372839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61"/>
            <p:cNvCxnSpPr/>
            <p:nvPr/>
          </p:nvCxnSpPr>
          <p:spPr>
            <a:xfrm>
              <a:off x="0" y="2528337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562"/>
            <p:cNvCxnSpPr/>
            <p:nvPr/>
          </p:nvCxnSpPr>
          <p:spPr>
            <a:xfrm>
              <a:off x="0" y="210767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563"/>
            <p:cNvCxnSpPr/>
            <p:nvPr/>
          </p:nvCxnSpPr>
          <p:spPr>
            <a:xfrm>
              <a:off x="0" y="1685421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564"/>
            <p:cNvCxnSpPr/>
            <p:nvPr/>
          </p:nvCxnSpPr>
          <p:spPr>
            <a:xfrm>
              <a:off x="0" y="126317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65"/>
            <p:cNvCxnSpPr/>
            <p:nvPr/>
          </p:nvCxnSpPr>
          <p:spPr>
            <a:xfrm>
              <a:off x="0" y="842507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379"/>
          <p:cNvSpPr/>
          <p:nvPr/>
        </p:nvSpPr>
        <p:spPr>
          <a:xfrm rot="18900000" flipV="1">
            <a:off x="9446419" y="-965993"/>
            <a:ext cx="12700" cy="6494462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56"/>
          <p:cNvSpPr/>
          <p:nvPr/>
        </p:nvSpPr>
        <p:spPr>
          <a:xfrm>
            <a:off x="0" y="0"/>
            <a:ext cx="11815763" cy="4572000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7"/>
          <p:cNvSpPr/>
          <p:nvPr/>
        </p:nvSpPr>
        <p:spPr>
          <a:xfrm rot="2700000">
            <a:off x="2311400" y="-966788"/>
            <a:ext cx="14288" cy="6570663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8"/>
          <p:cNvSpPr/>
          <p:nvPr/>
        </p:nvSpPr>
        <p:spPr>
          <a:xfrm rot="2700000">
            <a:off x="3186906" y="-953294"/>
            <a:ext cx="12700" cy="6478588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89"/>
          <p:cNvSpPr/>
          <p:nvPr/>
        </p:nvSpPr>
        <p:spPr>
          <a:xfrm rot="2700000">
            <a:off x="4030663" y="-954088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90"/>
          <p:cNvSpPr/>
          <p:nvPr/>
        </p:nvSpPr>
        <p:spPr>
          <a:xfrm rot="2700000">
            <a:off x="4873626" y="-954088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91"/>
          <p:cNvSpPr/>
          <p:nvPr/>
        </p:nvSpPr>
        <p:spPr>
          <a:xfrm rot="2700000">
            <a:off x="5716588" y="-954088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92"/>
          <p:cNvSpPr/>
          <p:nvPr/>
        </p:nvSpPr>
        <p:spPr>
          <a:xfrm rot="2700000">
            <a:off x="6559551" y="-954088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93"/>
          <p:cNvSpPr/>
          <p:nvPr/>
        </p:nvSpPr>
        <p:spPr>
          <a:xfrm rot="2700000">
            <a:off x="7402513" y="-944563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94"/>
          <p:cNvSpPr/>
          <p:nvPr/>
        </p:nvSpPr>
        <p:spPr>
          <a:xfrm rot="2700000">
            <a:off x="8246269" y="-953294"/>
            <a:ext cx="12700" cy="6478588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95"/>
          <p:cNvSpPr/>
          <p:nvPr/>
        </p:nvSpPr>
        <p:spPr>
          <a:xfrm rot="2700000">
            <a:off x="9089232" y="-953294"/>
            <a:ext cx="12700" cy="6478587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96"/>
          <p:cNvSpPr/>
          <p:nvPr/>
        </p:nvSpPr>
        <p:spPr>
          <a:xfrm rot="2700000">
            <a:off x="9913144" y="-907256"/>
            <a:ext cx="12700" cy="6424612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97"/>
          <p:cNvSpPr/>
          <p:nvPr/>
        </p:nvSpPr>
        <p:spPr>
          <a:xfrm rot="2700000">
            <a:off x="10333831" y="110332"/>
            <a:ext cx="14287" cy="5232400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98"/>
          <p:cNvSpPr/>
          <p:nvPr/>
        </p:nvSpPr>
        <p:spPr>
          <a:xfrm rot="2700000">
            <a:off x="10755313" y="1128713"/>
            <a:ext cx="14287" cy="404018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99"/>
          <p:cNvSpPr/>
          <p:nvPr/>
        </p:nvSpPr>
        <p:spPr>
          <a:xfrm rot="2700000">
            <a:off x="11176794" y="2145506"/>
            <a:ext cx="14288" cy="2847975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100"/>
          <p:cNvSpPr/>
          <p:nvPr/>
        </p:nvSpPr>
        <p:spPr>
          <a:xfrm rot="2700000">
            <a:off x="11598275" y="3163888"/>
            <a:ext cx="14288" cy="1655762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101"/>
          <p:cNvSpPr/>
          <p:nvPr/>
        </p:nvSpPr>
        <p:spPr>
          <a:xfrm rot="2700000">
            <a:off x="12021344" y="4182269"/>
            <a:ext cx="12700" cy="461962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02"/>
          <p:cNvSpPr/>
          <p:nvPr/>
        </p:nvSpPr>
        <p:spPr>
          <a:xfrm rot="2700000">
            <a:off x="203200" y="-93663"/>
            <a:ext cx="14288" cy="608013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103"/>
          <p:cNvSpPr/>
          <p:nvPr/>
        </p:nvSpPr>
        <p:spPr>
          <a:xfrm rot="2700000">
            <a:off x="625475" y="-268288"/>
            <a:ext cx="12700" cy="1800226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04"/>
          <p:cNvSpPr/>
          <p:nvPr/>
        </p:nvSpPr>
        <p:spPr>
          <a:xfrm rot="2700000">
            <a:off x="1046162" y="-442912"/>
            <a:ext cx="14287" cy="299243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105"/>
          <p:cNvSpPr/>
          <p:nvPr/>
        </p:nvSpPr>
        <p:spPr>
          <a:xfrm rot="2700000">
            <a:off x="1468438" y="-617538"/>
            <a:ext cx="12700" cy="4184651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06"/>
          <p:cNvSpPr/>
          <p:nvPr/>
        </p:nvSpPr>
        <p:spPr>
          <a:xfrm rot="2700000">
            <a:off x="1889125" y="-792163"/>
            <a:ext cx="14288" cy="5376863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48"/>
          <p:cNvSpPr/>
          <p:nvPr/>
        </p:nvSpPr>
        <p:spPr>
          <a:xfrm rot="18900000" flipV="1">
            <a:off x="2070894" y="-450056"/>
            <a:ext cx="14287" cy="5889625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23"/>
          <p:cNvSpPr/>
          <p:nvPr/>
        </p:nvSpPr>
        <p:spPr>
          <a:xfrm rot="18900000" flipV="1">
            <a:off x="1649413" y="568325"/>
            <a:ext cx="12700" cy="4695825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24"/>
          <p:cNvSpPr/>
          <p:nvPr/>
        </p:nvSpPr>
        <p:spPr>
          <a:xfrm rot="18900000" flipV="1">
            <a:off x="1227138" y="1585912"/>
            <a:ext cx="14288" cy="3503613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25"/>
          <p:cNvSpPr/>
          <p:nvPr/>
        </p:nvSpPr>
        <p:spPr>
          <a:xfrm rot="18900000" flipV="1">
            <a:off x="806450" y="2603500"/>
            <a:ext cx="12700" cy="2311400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326"/>
          <p:cNvSpPr/>
          <p:nvPr/>
        </p:nvSpPr>
        <p:spPr>
          <a:xfrm rot="18900000" flipV="1">
            <a:off x="384175" y="3621088"/>
            <a:ext cx="14287" cy="1119188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371"/>
          <p:cNvSpPr/>
          <p:nvPr/>
        </p:nvSpPr>
        <p:spPr>
          <a:xfrm rot="18900000" flipV="1">
            <a:off x="2705894" y="-953294"/>
            <a:ext cx="12700" cy="6478588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73"/>
          <p:cNvSpPr/>
          <p:nvPr/>
        </p:nvSpPr>
        <p:spPr>
          <a:xfrm rot="18900000" flipV="1">
            <a:off x="4391819" y="-953294"/>
            <a:ext cx="12700" cy="6478588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375"/>
          <p:cNvSpPr/>
          <p:nvPr/>
        </p:nvSpPr>
        <p:spPr>
          <a:xfrm rot="18900000" flipV="1">
            <a:off x="6078538" y="-954088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76"/>
          <p:cNvSpPr/>
          <p:nvPr/>
        </p:nvSpPr>
        <p:spPr>
          <a:xfrm rot="18900000" flipV="1">
            <a:off x="6916738" y="-965200"/>
            <a:ext cx="12700" cy="6492875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377"/>
          <p:cNvSpPr/>
          <p:nvPr/>
        </p:nvSpPr>
        <p:spPr>
          <a:xfrm rot="18900000" flipV="1">
            <a:off x="7759701" y="-965200"/>
            <a:ext cx="12700" cy="6492875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378"/>
          <p:cNvSpPr/>
          <p:nvPr/>
        </p:nvSpPr>
        <p:spPr>
          <a:xfrm rot="18900000" flipV="1">
            <a:off x="8602663" y="-965200"/>
            <a:ext cx="12700" cy="6492875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138"/>
          <p:cNvSpPr/>
          <p:nvPr/>
        </p:nvSpPr>
        <p:spPr>
          <a:xfrm rot="18900000" flipV="1">
            <a:off x="10089357" y="-881856"/>
            <a:ext cx="12700" cy="5926137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139"/>
          <p:cNvSpPr/>
          <p:nvPr/>
        </p:nvSpPr>
        <p:spPr>
          <a:xfrm rot="18900000" flipV="1">
            <a:off x="10510044" y="-707231"/>
            <a:ext cx="14287" cy="473392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140"/>
          <p:cNvSpPr/>
          <p:nvPr/>
        </p:nvSpPr>
        <p:spPr>
          <a:xfrm rot="18900000" flipV="1">
            <a:off x="10931525" y="-533399"/>
            <a:ext cx="14287" cy="3541712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1"/>
          <p:cNvSpPr/>
          <p:nvPr/>
        </p:nvSpPr>
        <p:spPr>
          <a:xfrm rot="18900000" flipV="1">
            <a:off x="11353006" y="-357981"/>
            <a:ext cx="14288" cy="2349500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Rectangle 142"/>
          <p:cNvSpPr/>
          <p:nvPr/>
        </p:nvSpPr>
        <p:spPr>
          <a:xfrm rot="18900000" flipV="1">
            <a:off x="11774488" y="-184150"/>
            <a:ext cx="14288" cy="1157287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Rectangle 372"/>
          <p:cNvSpPr/>
          <p:nvPr/>
        </p:nvSpPr>
        <p:spPr>
          <a:xfrm rot="18900000" flipV="1">
            <a:off x="3544094" y="-965993"/>
            <a:ext cx="12700" cy="6494462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Rectangle 374"/>
          <p:cNvSpPr/>
          <p:nvPr/>
        </p:nvSpPr>
        <p:spPr>
          <a:xfrm rot="18900000" flipV="1">
            <a:off x="5230813" y="-965200"/>
            <a:ext cx="12700" cy="6492875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Teardrop 3"/>
          <p:cNvSpPr/>
          <p:nvPr/>
        </p:nvSpPr>
        <p:spPr>
          <a:xfrm rot="5400000" flipH="1" flipV="1">
            <a:off x="6442075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Oval 1608"/>
          <p:cNvSpPr/>
          <p:nvPr/>
        </p:nvSpPr>
        <p:spPr>
          <a:xfrm>
            <a:off x="7119938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57" name="Teardrop 3"/>
          <p:cNvSpPr/>
          <p:nvPr/>
        </p:nvSpPr>
        <p:spPr>
          <a:xfrm rot="5400000" flipH="1" flipV="1">
            <a:off x="-149225" y="258763"/>
            <a:ext cx="612775" cy="314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Oval 1610"/>
          <p:cNvSpPr/>
          <p:nvPr/>
        </p:nvSpPr>
        <p:spPr>
          <a:xfrm>
            <a:off x="377825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59" name="Teardrop 3"/>
          <p:cNvSpPr/>
          <p:nvPr/>
        </p:nvSpPr>
        <p:spPr>
          <a:xfrm rot="5400000" flipH="1" flipV="1">
            <a:off x="1387475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" name="Teardrop 3"/>
          <p:cNvSpPr/>
          <p:nvPr/>
        </p:nvSpPr>
        <p:spPr>
          <a:xfrm rot="5400000" flipH="1" flipV="1">
            <a:off x="2230438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Teardrop 3"/>
          <p:cNvSpPr/>
          <p:nvPr/>
        </p:nvSpPr>
        <p:spPr>
          <a:xfrm rot="5400000" flipH="1" flipV="1">
            <a:off x="3072606" y="110332"/>
            <a:ext cx="612775" cy="6111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Teardrop 3"/>
          <p:cNvSpPr/>
          <p:nvPr/>
        </p:nvSpPr>
        <p:spPr>
          <a:xfrm rot="5400000" flipH="1" flipV="1">
            <a:off x="3914775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Teardrop 3"/>
          <p:cNvSpPr/>
          <p:nvPr/>
        </p:nvSpPr>
        <p:spPr>
          <a:xfrm rot="5400000" flipH="1" flipV="1">
            <a:off x="4757738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Teardrop 3"/>
          <p:cNvSpPr/>
          <p:nvPr/>
        </p:nvSpPr>
        <p:spPr>
          <a:xfrm rot="5400000" flipH="1" flipV="1">
            <a:off x="5600700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Oval 1617"/>
          <p:cNvSpPr/>
          <p:nvPr/>
        </p:nvSpPr>
        <p:spPr>
          <a:xfrm>
            <a:off x="1220788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66" name="Oval 1618"/>
          <p:cNvSpPr/>
          <p:nvPr/>
        </p:nvSpPr>
        <p:spPr>
          <a:xfrm>
            <a:off x="2063750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67" name="Oval 1619"/>
          <p:cNvSpPr/>
          <p:nvPr/>
        </p:nvSpPr>
        <p:spPr>
          <a:xfrm>
            <a:off x="2906713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68" name="Oval 1620"/>
          <p:cNvSpPr/>
          <p:nvPr/>
        </p:nvSpPr>
        <p:spPr>
          <a:xfrm>
            <a:off x="3749675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69" name="Oval 1621"/>
          <p:cNvSpPr/>
          <p:nvPr/>
        </p:nvSpPr>
        <p:spPr>
          <a:xfrm>
            <a:off x="4592638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" name="Oval 1622"/>
          <p:cNvSpPr/>
          <p:nvPr/>
        </p:nvSpPr>
        <p:spPr>
          <a:xfrm>
            <a:off x="5434013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" name="Oval 1623"/>
          <p:cNvSpPr/>
          <p:nvPr/>
        </p:nvSpPr>
        <p:spPr>
          <a:xfrm>
            <a:off x="6276975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" name="Teardrop 3"/>
          <p:cNvSpPr/>
          <p:nvPr/>
        </p:nvSpPr>
        <p:spPr>
          <a:xfrm rot="5400000" flipH="1" flipV="1">
            <a:off x="8128000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Oval 1625"/>
          <p:cNvSpPr/>
          <p:nvPr/>
        </p:nvSpPr>
        <p:spPr>
          <a:xfrm>
            <a:off x="8805863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" name="Teardrop 3"/>
          <p:cNvSpPr/>
          <p:nvPr/>
        </p:nvSpPr>
        <p:spPr>
          <a:xfrm rot="5400000" flipH="1" flipV="1">
            <a:off x="7285038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Oval 1627"/>
          <p:cNvSpPr/>
          <p:nvPr/>
        </p:nvSpPr>
        <p:spPr>
          <a:xfrm>
            <a:off x="7962900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6" name="Teardrop 3"/>
          <p:cNvSpPr/>
          <p:nvPr/>
        </p:nvSpPr>
        <p:spPr>
          <a:xfrm rot="5400000" flipH="1" flipV="1">
            <a:off x="9812338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Oval 1629"/>
          <p:cNvSpPr/>
          <p:nvPr/>
        </p:nvSpPr>
        <p:spPr>
          <a:xfrm>
            <a:off x="10491788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8" name="Teardrop 3"/>
          <p:cNvSpPr/>
          <p:nvPr/>
        </p:nvSpPr>
        <p:spPr>
          <a:xfrm rot="5400000" flipH="1" flipV="1">
            <a:off x="8970963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Oval 1631"/>
          <p:cNvSpPr/>
          <p:nvPr/>
        </p:nvSpPr>
        <p:spPr>
          <a:xfrm>
            <a:off x="9648825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80" name="Teardrop 3"/>
          <p:cNvSpPr/>
          <p:nvPr/>
        </p:nvSpPr>
        <p:spPr>
          <a:xfrm rot="5400000" flipH="1" flipV="1">
            <a:off x="11498263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Teardrop 3"/>
          <p:cNvSpPr/>
          <p:nvPr/>
        </p:nvSpPr>
        <p:spPr>
          <a:xfrm rot="5400000" flipH="1" flipV="1">
            <a:off x="10655300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Oval 1634"/>
          <p:cNvSpPr/>
          <p:nvPr/>
        </p:nvSpPr>
        <p:spPr>
          <a:xfrm>
            <a:off x="11334750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83" name="Teardrop 3"/>
          <p:cNvSpPr/>
          <p:nvPr/>
        </p:nvSpPr>
        <p:spPr>
          <a:xfrm rot="5400000" flipH="1" flipV="1">
            <a:off x="544513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Oval 1636"/>
          <p:cNvSpPr/>
          <p:nvPr/>
        </p:nvSpPr>
        <p:spPr>
          <a:xfrm>
            <a:off x="6664325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Oval 167"/>
          <p:cNvSpPr/>
          <p:nvPr/>
        </p:nvSpPr>
        <p:spPr>
          <a:xfrm>
            <a:off x="0" y="331788"/>
            <a:ext cx="93663" cy="424021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Oval 1638"/>
          <p:cNvSpPr/>
          <p:nvPr/>
        </p:nvSpPr>
        <p:spPr>
          <a:xfrm>
            <a:off x="766763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Oval 1639"/>
          <p:cNvSpPr/>
          <p:nvPr/>
        </p:nvSpPr>
        <p:spPr>
          <a:xfrm>
            <a:off x="1609725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" name="Oval 1640"/>
          <p:cNvSpPr/>
          <p:nvPr/>
        </p:nvSpPr>
        <p:spPr>
          <a:xfrm>
            <a:off x="2451100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Oval 1641"/>
          <p:cNvSpPr/>
          <p:nvPr/>
        </p:nvSpPr>
        <p:spPr>
          <a:xfrm>
            <a:off x="3294063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" name="Oval 1642"/>
          <p:cNvSpPr/>
          <p:nvPr/>
        </p:nvSpPr>
        <p:spPr>
          <a:xfrm>
            <a:off x="4137025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Oval 1643"/>
          <p:cNvSpPr/>
          <p:nvPr/>
        </p:nvSpPr>
        <p:spPr>
          <a:xfrm>
            <a:off x="4979988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Oval 1644"/>
          <p:cNvSpPr/>
          <p:nvPr/>
        </p:nvSpPr>
        <p:spPr>
          <a:xfrm>
            <a:off x="5821363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Oval 1645"/>
          <p:cNvSpPr/>
          <p:nvPr/>
        </p:nvSpPr>
        <p:spPr>
          <a:xfrm>
            <a:off x="8350250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" name="Oval 1646"/>
          <p:cNvSpPr/>
          <p:nvPr/>
        </p:nvSpPr>
        <p:spPr>
          <a:xfrm>
            <a:off x="7507288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" name="Oval 1647"/>
          <p:cNvSpPr/>
          <p:nvPr/>
        </p:nvSpPr>
        <p:spPr>
          <a:xfrm>
            <a:off x="10034588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" name="Oval 1648"/>
          <p:cNvSpPr/>
          <p:nvPr/>
        </p:nvSpPr>
        <p:spPr>
          <a:xfrm>
            <a:off x="9191625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Oval 1649"/>
          <p:cNvSpPr/>
          <p:nvPr/>
        </p:nvSpPr>
        <p:spPr>
          <a:xfrm>
            <a:off x="11720513" y="331788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" name="Oval 1650"/>
          <p:cNvSpPr/>
          <p:nvPr/>
        </p:nvSpPr>
        <p:spPr>
          <a:xfrm>
            <a:off x="10877550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Teardrop 3"/>
          <p:cNvSpPr/>
          <p:nvPr/>
        </p:nvSpPr>
        <p:spPr>
          <a:xfrm rot="5400000" flipH="1" flipV="1">
            <a:off x="6021388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" name="Teardrop 3"/>
          <p:cNvSpPr/>
          <p:nvPr/>
        </p:nvSpPr>
        <p:spPr>
          <a:xfrm rot="5400000" flipH="1" flipV="1">
            <a:off x="965200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Teardrop 3"/>
          <p:cNvSpPr/>
          <p:nvPr/>
        </p:nvSpPr>
        <p:spPr>
          <a:xfrm rot="5400000" flipH="1" flipV="1">
            <a:off x="1808163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Teardrop 3"/>
          <p:cNvSpPr/>
          <p:nvPr/>
        </p:nvSpPr>
        <p:spPr>
          <a:xfrm rot="5400000" flipH="1" flipV="1">
            <a:off x="2651125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Teardrop 3"/>
          <p:cNvSpPr/>
          <p:nvPr/>
        </p:nvSpPr>
        <p:spPr>
          <a:xfrm rot="5400000" flipH="1" flipV="1">
            <a:off x="3494088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Teardrop 3"/>
          <p:cNvSpPr/>
          <p:nvPr/>
        </p:nvSpPr>
        <p:spPr>
          <a:xfrm rot="5400000" flipH="1" flipV="1">
            <a:off x="4335463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Teardrop 3"/>
          <p:cNvSpPr/>
          <p:nvPr/>
        </p:nvSpPr>
        <p:spPr>
          <a:xfrm rot="5400000" flipH="1" flipV="1">
            <a:off x="5178425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Teardrop 3"/>
          <p:cNvSpPr/>
          <p:nvPr/>
        </p:nvSpPr>
        <p:spPr>
          <a:xfrm rot="5400000" flipH="1" flipV="1">
            <a:off x="7705725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Teardrop 3"/>
          <p:cNvSpPr/>
          <p:nvPr/>
        </p:nvSpPr>
        <p:spPr>
          <a:xfrm rot="5400000" flipH="1" flipV="1">
            <a:off x="6864350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Teardrop 3"/>
          <p:cNvSpPr/>
          <p:nvPr/>
        </p:nvSpPr>
        <p:spPr>
          <a:xfrm rot="5400000" flipH="1" flipV="1">
            <a:off x="9391650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Teardrop 3"/>
          <p:cNvSpPr/>
          <p:nvPr/>
        </p:nvSpPr>
        <p:spPr>
          <a:xfrm rot="5400000" flipH="1" flipV="1">
            <a:off x="8548688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Teardrop 3"/>
          <p:cNvSpPr/>
          <p:nvPr/>
        </p:nvSpPr>
        <p:spPr>
          <a:xfrm rot="5400000" flipH="1" flipV="1">
            <a:off x="11075988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Teardrop 3"/>
          <p:cNvSpPr/>
          <p:nvPr/>
        </p:nvSpPr>
        <p:spPr>
          <a:xfrm rot="5400000" flipH="1" flipV="1">
            <a:off x="10233819" y="531019"/>
            <a:ext cx="612775" cy="611187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Teardrop 3"/>
          <p:cNvSpPr/>
          <p:nvPr/>
        </p:nvSpPr>
        <p:spPr>
          <a:xfrm rot="5400000" flipH="1" flipV="1">
            <a:off x="123825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Teardrop 3"/>
          <p:cNvSpPr/>
          <p:nvPr/>
        </p:nvSpPr>
        <p:spPr>
          <a:xfrm rot="5400000" flipH="1" flipV="1">
            <a:off x="11760201" y="685800"/>
            <a:ext cx="595312" cy="268287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Oval 1666"/>
          <p:cNvSpPr/>
          <p:nvPr/>
        </p:nvSpPr>
        <p:spPr>
          <a:xfrm>
            <a:off x="7086600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Oval 1667"/>
          <p:cNvSpPr/>
          <p:nvPr/>
        </p:nvSpPr>
        <p:spPr>
          <a:xfrm>
            <a:off x="346075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Oval 1668"/>
          <p:cNvSpPr/>
          <p:nvPr/>
        </p:nvSpPr>
        <p:spPr>
          <a:xfrm>
            <a:off x="1189038" y="7508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Oval 1669"/>
          <p:cNvSpPr/>
          <p:nvPr/>
        </p:nvSpPr>
        <p:spPr>
          <a:xfrm>
            <a:off x="2032000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Oval 1670"/>
          <p:cNvSpPr/>
          <p:nvPr/>
        </p:nvSpPr>
        <p:spPr>
          <a:xfrm>
            <a:off x="2873375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Oval 1671"/>
          <p:cNvSpPr/>
          <p:nvPr/>
        </p:nvSpPr>
        <p:spPr>
          <a:xfrm>
            <a:off x="3716338" y="7508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Oval 1672"/>
          <p:cNvSpPr/>
          <p:nvPr/>
        </p:nvSpPr>
        <p:spPr>
          <a:xfrm>
            <a:off x="4559300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Oval 1673"/>
          <p:cNvSpPr/>
          <p:nvPr/>
        </p:nvSpPr>
        <p:spPr>
          <a:xfrm>
            <a:off x="5402263" y="750888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Oval 1674"/>
          <p:cNvSpPr/>
          <p:nvPr/>
        </p:nvSpPr>
        <p:spPr>
          <a:xfrm>
            <a:off x="6243638" y="7508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Oval 1675"/>
          <p:cNvSpPr/>
          <p:nvPr/>
        </p:nvSpPr>
        <p:spPr>
          <a:xfrm>
            <a:off x="8772525" y="750888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Oval 1676"/>
          <p:cNvSpPr/>
          <p:nvPr/>
        </p:nvSpPr>
        <p:spPr>
          <a:xfrm>
            <a:off x="7929563" y="7508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Oval 1677"/>
          <p:cNvSpPr/>
          <p:nvPr/>
        </p:nvSpPr>
        <p:spPr>
          <a:xfrm>
            <a:off x="10456863" y="7508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Oval 1678"/>
          <p:cNvSpPr/>
          <p:nvPr/>
        </p:nvSpPr>
        <p:spPr>
          <a:xfrm>
            <a:off x="9613900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Oval 860"/>
          <p:cNvSpPr/>
          <p:nvPr/>
        </p:nvSpPr>
        <p:spPr>
          <a:xfrm>
            <a:off x="12141200" y="758825"/>
            <a:ext cx="50800" cy="3538538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Oval 1680"/>
          <p:cNvSpPr/>
          <p:nvPr/>
        </p:nvSpPr>
        <p:spPr>
          <a:xfrm>
            <a:off x="11299825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Teardrop 3"/>
          <p:cNvSpPr/>
          <p:nvPr/>
        </p:nvSpPr>
        <p:spPr>
          <a:xfrm rot="5400000" flipH="1" flipV="1">
            <a:off x="6174582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Teardrop 3"/>
          <p:cNvSpPr/>
          <p:nvPr/>
        </p:nvSpPr>
        <p:spPr>
          <a:xfrm rot="5400000" flipH="1" flipV="1">
            <a:off x="1118394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Teardrop 3"/>
          <p:cNvSpPr/>
          <p:nvPr/>
        </p:nvSpPr>
        <p:spPr>
          <a:xfrm rot="5400000" flipH="1" flipV="1">
            <a:off x="1961357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ardrop 3"/>
          <p:cNvSpPr/>
          <p:nvPr/>
        </p:nvSpPr>
        <p:spPr>
          <a:xfrm rot="5400000" flipH="1" flipV="1">
            <a:off x="2804319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Teardrop 3"/>
          <p:cNvSpPr/>
          <p:nvPr/>
        </p:nvSpPr>
        <p:spPr>
          <a:xfrm rot="5400000" flipH="1" flipV="1">
            <a:off x="3647282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Teardrop 3"/>
          <p:cNvSpPr/>
          <p:nvPr/>
        </p:nvSpPr>
        <p:spPr>
          <a:xfrm rot="5400000" flipH="1" flipV="1">
            <a:off x="4488657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Teardrop 3"/>
          <p:cNvSpPr/>
          <p:nvPr/>
        </p:nvSpPr>
        <p:spPr>
          <a:xfrm rot="5400000" flipH="1" flipV="1">
            <a:off x="5331619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Teardrop 3"/>
          <p:cNvSpPr/>
          <p:nvPr/>
        </p:nvSpPr>
        <p:spPr>
          <a:xfrm rot="5400000" flipH="1" flipV="1">
            <a:off x="7858919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Teardrop 3"/>
          <p:cNvSpPr/>
          <p:nvPr/>
        </p:nvSpPr>
        <p:spPr>
          <a:xfrm rot="5400000" flipH="1" flipV="1">
            <a:off x="7017544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Teardrop 3"/>
          <p:cNvSpPr/>
          <p:nvPr/>
        </p:nvSpPr>
        <p:spPr>
          <a:xfrm rot="5400000" flipH="1" flipV="1">
            <a:off x="9544844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Teardrop 3"/>
          <p:cNvSpPr/>
          <p:nvPr/>
        </p:nvSpPr>
        <p:spPr>
          <a:xfrm rot="5400000" flipH="1" flipV="1">
            <a:off x="8701882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Teardrop 3"/>
          <p:cNvSpPr/>
          <p:nvPr/>
        </p:nvSpPr>
        <p:spPr>
          <a:xfrm rot="5400000" flipH="1" flipV="1">
            <a:off x="11229182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Teardrop 3"/>
          <p:cNvSpPr/>
          <p:nvPr/>
        </p:nvSpPr>
        <p:spPr>
          <a:xfrm rot="5400000" flipH="1" flipV="1">
            <a:off x="10387013" y="-161925"/>
            <a:ext cx="306388" cy="611187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Teardrop 3"/>
          <p:cNvSpPr/>
          <p:nvPr/>
        </p:nvSpPr>
        <p:spPr>
          <a:xfrm rot="5400000" flipH="1" flipV="1">
            <a:off x="277019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Teardrop 3"/>
          <p:cNvSpPr/>
          <p:nvPr/>
        </p:nvSpPr>
        <p:spPr>
          <a:xfrm rot="5400000" flipH="1" flipV="1">
            <a:off x="11908632" y="5556"/>
            <a:ext cx="298450" cy="268287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Oval 881"/>
          <p:cNvSpPr/>
          <p:nvPr/>
        </p:nvSpPr>
        <p:spPr>
          <a:xfrm>
            <a:off x="346075" y="-9525"/>
            <a:ext cx="169863" cy="84138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Oval 882"/>
          <p:cNvSpPr/>
          <p:nvPr/>
        </p:nvSpPr>
        <p:spPr>
          <a:xfrm>
            <a:off x="1189038" y="-9525"/>
            <a:ext cx="169862" cy="84138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Oval 883"/>
          <p:cNvSpPr/>
          <p:nvPr/>
        </p:nvSpPr>
        <p:spPr>
          <a:xfrm>
            <a:off x="2032000" y="-9525"/>
            <a:ext cx="10160000" cy="84138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Teardrop 3"/>
          <p:cNvSpPr/>
          <p:nvPr/>
        </p:nvSpPr>
        <p:spPr>
          <a:xfrm rot="5400000" flipH="1" flipV="1">
            <a:off x="6442075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Oval 1700"/>
          <p:cNvSpPr/>
          <p:nvPr/>
        </p:nvSpPr>
        <p:spPr>
          <a:xfrm>
            <a:off x="7119938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49" name="Teardrop 3"/>
          <p:cNvSpPr/>
          <p:nvPr/>
        </p:nvSpPr>
        <p:spPr>
          <a:xfrm rot="5400000" flipH="1" flipV="1">
            <a:off x="-149225" y="1104900"/>
            <a:ext cx="612775" cy="314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Oval 1702"/>
          <p:cNvSpPr/>
          <p:nvPr/>
        </p:nvSpPr>
        <p:spPr>
          <a:xfrm>
            <a:off x="377825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51" name="Teardrop 3"/>
          <p:cNvSpPr/>
          <p:nvPr/>
        </p:nvSpPr>
        <p:spPr>
          <a:xfrm rot="5400000" flipH="1" flipV="1">
            <a:off x="1387475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Teardrop 3"/>
          <p:cNvSpPr/>
          <p:nvPr/>
        </p:nvSpPr>
        <p:spPr>
          <a:xfrm rot="5400000" flipH="1" flipV="1">
            <a:off x="2230438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Teardrop 3"/>
          <p:cNvSpPr/>
          <p:nvPr/>
        </p:nvSpPr>
        <p:spPr>
          <a:xfrm rot="5400000" flipH="1" flipV="1">
            <a:off x="3072606" y="956469"/>
            <a:ext cx="612775" cy="6111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Teardrop 3"/>
          <p:cNvSpPr/>
          <p:nvPr/>
        </p:nvSpPr>
        <p:spPr>
          <a:xfrm rot="5400000" flipH="1" flipV="1">
            <a:off x="3914775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Teardrop 3"/>
          <p:cNvSpPr/>
          <p:nvPr/>
        </p:nvSpPr>
        <p:spPr>
          <a:xfrm rot="5400000" flipH="1" flipV="1">
            <a:off x="4757738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Teardrop 3"/>
          <p:cNvSpPr/>
          <p:nvPr/>
        </p:nvSpPr>
        <p:spPr>
          <a:xfrm rot="5400000" flipH="1" flipV="1">
            <a:off x="5600700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Oval 1709"/>
          <p:cNvSpPr/>
          <p:nvPr/>
        </p:nvSpPr>
        <p:spPr>
          <a:xfrm>
            <a:off x="1220788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58" name="Oval 1710"/>
          <p:cNvSpPr/>
          <p:nvPr/>
        </p:nvSpPr>
        <p:spPr>
          <a:xfrm>
            <a:off x="2063750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59" name="Oval 1711"/>
          <p:cNvSpPr/>
          <p:nvPr/>
        </p:nvSpPr>
        <p:spPr>
          <a:xfrm>
            <a:off x="2906713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0" name="Oval 1712"/>
          <p:cNvSpPr/>
          <p:nvPr/>
        </p:nvSpPr>
        <p:spPr>
          <a:xfrm>
            <a:off x="3749675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" name="Oval 1713"/>
          <p:cNvSpPr/>
          <p:nvPr/>
        </p:nvSpPr>
        <p:spPr>
          <a:xfrm>
            <a:off x="4592638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" name="Oval 1714"/>
          <p:cNvSpPr/>
          <p:nvPr/>
        </p:nvSpPr>
        <p:spPr>
          <a:xfrm>
            <a:off x="5434013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" name="Oval 1715"/>
          <p:cNvSpPr/>
          <p:nvPr/>
        </p:nvSpPr>
        <p:spPr>
          <a:xfrm>
            <a:off x="6276975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4" name="Teardrop 3"/>
          <p:cNvSpPr/>
          <p:nvPr/>
        </p:nvSpPr>
        <p:spPr>
          <a:xfrm rot="5400000" flipH="1" flipV="1">
            <a:off x="8128000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Oval 1717"/>
          <p:cNvSpPr/>
          <p:nvPr/>
        </p:nvSpPr>
        <p:spPr>
          <a:xfrm>
            <a:off x="8805863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6" name="Teardrop 3"/>
          <p:cNvSpPr/>
          <p:nvPr/>
        </p:nvSpPr>
        <p:spPr>
          <a:xfrm rot="5400000" flipH="1" flipV="1">
            <a:off x="7285038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Oval 1719"/>
          <p:cNvSpPr/>
          <p:nvPr/>
        </p:nvSpPr>
        <p:spPr>
          <a:xfrm>
            <a:off x="7962900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8" name="Teardrop 3"/>
          <p:cNvSpPr/>
          <p:nvPr/>
        </p:nvSpPr>
        <p:spPr>
          <a:xfrm rot="5400000" flipH="1" flipV="1">
            <a:off x="9812338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Oval 1721"/>
          <p:cNvSpPr/>
          <p:nvPr/>
        </p:nvSpPr>
        <p:spPr>
          <a:xfrm>
            <a:off x="10491788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" name="Teardrop 3"/>
          <p:cNvSpPr/>
          <p:nvPr/>
        </p:nvSpPr>
        <p:spPr>
          <a:xfrm rot="5400000" flipH="1" flipV="1">
            <a:off x="8970963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Oval 1723"/>
          <p:cNvSpPr/>
          <p:nvPr/>
        </p:nvSpPr>
        <p:spPr>
          <a:xfrm>
            <a:off x="9648825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" name="Teardrop 3"/>
          <p:cNvSpPr/>
          <p:nvPr/>
        </p:nvSpPr>
        <p:spPr>
          <a:xfrm rot="5400000" flipH="1" flipV="1">
            <a:off x="11498263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Teardrop 3"/>
          <p:cNvSpPr/>
          <p:nvPr/>
        </p:nvSpPr>
        <p:spPr>
          <a:xfrm rot="5400000" flipH="1" flipV="1">
            <a:off x="10655300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Oval 1726"/>
          <p:cNvSpPr/>
          <p:nvPr/>
        </p:nvSpPr>
        <p:spPr>
          <a:xfrm>
            <a:off x="11334750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5" name="Teardrop 3"/>
          <p:cNvSpPr/>
          <p:nvPr/>
        </p:nvSpPr>
        <p:spPr>
          <a:xfrm rot="5400000" flipH="1" flipV="1">
            <a:off x="544513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Oval 1728"/>
          <p:cNvSpPr/>
          <p:nvPr/>
        </p:nvSpPr>
        <p:spPr>
          <a:xfrm>
            <a:off x="6664325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Oval 1729"/>
          <p:cNvSpPr/>
          <p:nvPr/>
        </p:nvSpPr>
        <p:spPr>
          <a:xfrm>
            <a:off x="766763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Oval 1730"/>
          <p:cNvSpPr/>
          <p:nvPr/>
        </p:nvSpPr>
        <p:spPr>
          <a:xfrm>
            <a:off x="1609725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Oval 1731"/>
          <p:cNvSpPr/>
          <p:nvPr/>
        </p:nvSpPr>
        <p:spPr>
          <a:xfrm>
            <a:off x="2451100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Oval 1732"/>
          <p:cNvSpPr/>
          <p:nvPr/>
        </p:nvSpPr>
        <p:spPr>
          <a:xfrm>
            <a:off x="3294063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Oval 1733"/>
          <p:cNvSpPr/>
          <p:nvPr/>
        </p:nvSpPr>
        <p:spPr>
          <a:xfrm>
            <a:off x="4137025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Oval 1734"/>
          <p:cNvSpPr/>
          <p:nvPr/>
        </p:nvSpPr>
        <p:spPr>
          <a:xfrm>
            <a:off x="4979988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Oval 1735"/>
          <p:cNvSpPr/>
          <p:nvPr/>
        </p:nvSpPr>
        <p:spPr>
          <a:xfrm>
            <a:off x="5821363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Oval 1736"/>
          <p:cNvSpPr/>
          <p:nvPr/>
        </p:nvSpPr>
        <p:spPr>
          <a:xfrm>
            <a:off x="8350250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Oval 1737"/>
          <p:cNvSpPr/>
          <p:nvPr/>
        </p:nvSpPr>
        <p:spPr>
          <a:xfrm>
            <a:off x="7507288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Oval 1738"/>
          <p:cNvSpPr/>
          <p:nvPr/>
        </p:nvSpPr>
        <p:spPr>
          <a:xfrm>
            <a:off x="10034588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Oval 1739"/>
          <p:cNvSpPr/>
          <p:nvPr/>
        </p:nvSpPr>
        <p:spPr>
          <a:xfrm>
            <a:off x="9191625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Oval 1740"/>
          <p:cNvSpPr/>
          <p:nvPr/>
        </p:nvSpPr>
        <p:spPr>
          <a:xfrm>
            <a:off x="11720513" y="1177925"/>
            <a:ext cx="168275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Oval 1741"/>
          <p:cNvSpPr/>
          <p:nvPr/>
        </p:nvSpPr>
        <p:spPr>
          <a:xfrm>
            <a:off x="10877550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Teardrop 3"/>
          <p:cNvSpPr/>
          <p:nvPr/>
        </p:nvSpPr>
        <p:spPr>
          <a:xfrm rot="5400000" flipH="1" flipV="1">
            <a:off x="6021388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Teardrop 3"/>
          <p:cNvSpPr/>
          <p:nvPr/>
        </p:nvSpPr>
        <p:spPr>
          <a:xfrm rot="5400000" flipH="1" flipV="1">
            <a:off x="965200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Teardrop 3"/>
          <p:cNvSpPr/>
          <p:nvPr/>
        </p:nvSpPr>
        <p:spPr>
          <a:xfrm rot="5400000" flipH="1" flipV="1">
            <a:off x="1808163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Teardrop 3"/>
          <p:cNvSpPr/>
          <p:nvPr/>
        </p:nvSpPr>
        <p:spPr>
          <a:xfrm rot="5400000" flipH="1" flipV="1">
            <a:off x="2651125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Teardrop 3"/>
          <p:cNvSpPr/>
          <p:nvPr/>
        </p:nvSpPr>
        <p:spPr>
          <a:xfrm rot="5400000" flipH="1" flipV="1">
            <a:off x="3494088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Teardrop 3"/>
          <p:cNvSpPr/>
          <p:nvPr/>
        </p:nvSpPr>
        <p:spPr>
          <a:xfrm rot="5400000" flipH="1" flipV="1">
            <a:off x="4335463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Teardrop 3"/>
          <p:cNvSpPr/>
          <p:nvPr/>
        </p:nvSpPr>
        <p:spPr>
          <a:xfrm rot="5400000" flipH="1" flipV="1">
            <a:off x="5178425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Teardrop 3"/>
          <p:cNvSpPr/>
          <p:nvPr/>
        </p:nvSpPr>
        <p:spPr>
          <a:xfrm rot="5400000" flipH="1" flipV="1">
            <a:off x="7705725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Teardrop 3"/>
          <p:cNvSpPr/>
          <p:nvPr/>
        </p:nvSpPr>
        <p:spPr>
          <a:xfrm rot="5400000" flipH="1" flipV="1">
            <a:off x="6864350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Teardrop 3"/>
          <p:cNvSpPr/>
          <p:nvPr/>
        </p:nvSpPr>
        <p:spPr>
          <a:xfrm rot="5400000" flipH="1" flipV="1">
            <a:off x="9391650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Teardrop 3"/>
          <p:cNvSpPr/>
          <p:nvPr/>
        </p:nvSpPr>
        <p:spPr>
          <a:xfrm rot="5400000" flipH="1" flipV="1">
            <a:off x="8548688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Teardrop 3"/>
          <p:cNvSpPr/>
          <p:nvPr/>
        </p:nvSpPr>
        <p:spPr>
          <a:xfrm rot="5400000" flipH="1" flipV="1">
            <a:off x="11075988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Teardrop 3"/>
          <p:cNvSpPr/>
          <p:nvPr/>
        </p:nvSpPr>
        <p:spPr>
          <a:xfrm rot="5400000" flipH="1" flipV="1">
            <a:off x="10233819" y="1377157"/>
            <a:ext cx="612775" cy="611187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Teardrop 3"/>
          <p:cNvSpPr/>
          <p:nvPr/>
        </p:nvSpPr>
        <p:spPr>
          <a:xfrm rot="5400000" flipH="1" flipV="1">
            <a:off x="123825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Teardrop 3"/>
          <p:cNvSpPr/>
          <p:nvPr/>
        </p:nvSpPr>
        <p:spPr>
          <a:xfrm rot="5400000" flipH="1" flipV="1">
            <a:off x="11759407" y="1531144"/>
            <a:ext cx="596900" cy="268287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Oval 1757"/>
          <p:cNvSpPr/>
          <p:nvPr/>
        </p:nvSpPr>
        <p:spPr>
          <a:xfrm>
            <a:off x="7086600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Oval 1758"/>
          <p:cNvSpPr/>
          <p:nvPr/>
        </p:nvSpPr>
        <p:spPr>
          <a:xfrm>
            <a:off x="346075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Oval 1759"/>
          <p:cNvSpPr/>
          <p:nvPr/>
        </p:nvSpPr>
        <p:spPr>
          <a:xfrm>
            <a:off x="1189038" y="1597025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Oval 1760"/>
          <p:cNvSpPr/>
          <p:nvPr/>
        </p:nvSpPr>
        <p:spPr>
          <a:xfrm>
            <a:off x="2032000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Oval 1761"/>
          <p:cNvSpPr/>
          <p:nvPr/>
        </p:nvSpPr>
        <p:spPr>
          <a:xfrm>
            <a:off x="2873375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Oval 1762"/>
          <p:cNvSpPr/>
          <p:nvPr/>
        </p:nvSpPr>
        <p:spPr>
          <a:xfrm>
            <a:off x="3716338" y="1597025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Oval 1763"/>
          <p:cNvSpPr/>
          <p:nvPr/>
        </p:nvSpPr>
        <p:spPr>
          <a:xfrm>
            <a:off x="4559300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Oval 1764"/>
          <p:cNvSpPr/>
          <p:nvPr/>
        </p:nvSpPr>
        <p:spPr>
          <a:xfrm>
            <a:off x="5402263" y="1597025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Oval 1765"/>
          <p:cNvSpPr/>
          <p:nvPr/>
        </p:nvSpPr>
        <p:spPr>
          <a:xfrm>
            <a:off x="6243638" y="1597025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Oval 1766"/>
          <p:cNvSpPr/>
          <p:nvPr/>
        </p:nvSpPr>
        <p:spPr>
          <a:xfrm>
            <a:off x="8772525" y="1597025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Oval 1767"/>
          <p:cNvSpPr/>
          <p:nvPr/>
        </p:nvSpPr>
        <p:spPr>
          <a:xfrm>
            <a:off x="7929563" y="1597025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Oval 1768"/>
          <p:cNvSpPr/>
          <p:nvPr/>
        </p:nvSpPr>
        <p:spPr>
          <a:xfrm>
            <a:off x="10456863" y="1597025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Oval 1769"/>
          <p:cNvSpPr/>
          <p:nvPr/>
        </p:nvSpPr>
        <p:spPr>
          <a:xfrm>
            <a:off x="9613900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Oval 1770"/>
          <p:cNvSpPr/>
          <p:nvPr/>
        </p:nvSpPr>
        <p:spPr>
          <a:xfrm>
            <a:off x="11299825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Teardrop 3"/>
          <p:cNvSpPr/>
          <p:nvPr/>
        </p:nvSpPr>
        <p:spPr>
          <a:xfrm rot="5400000" flipH="1" flipV="1">
            <a:off x="6442075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Oval 1772"/>
          <p:cNvSpPr/>
          <p:nvPr/>
        </p:nvSpPr>
        <p:spPr>
          <a:xfrm>
            <a:off x="7119938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21" name="Teardrop 3"/>
          <p:cNvSpPr/>
          <p:nvPr/>
        </p:nvSpPr>
        <p:spPr>
          <a:xfrm rot="5400000" flipH="1" flipV="1">
            <a:off x="-149225" y="1946275"/>
            <a:ext cx="612775" cy="314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Oval 1774"/>
          <p:cNvSpPr/>
          <p:nvPr/>
        </p:nvSpPr>
        <p:spPr>
          <a:xfrm>
            <a:off x="377825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23" name="Teardrop 3"/>
          <p:cNvSpPr/>
          <p:nvPr/>
        </p:nvSpPr>
        <p:spPr>
          <a:xfrm rot="5400000" flipH="1" flipV="1">
            <a:off x="1387475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Teardrop 3"/>
          <p:cNvSpPr/>
          <p:nvPr/>
        </p:nvSpPr>
        <p:spPr>
          <a:xfrm rot="5400000" flipH="1" flipV="1">
            <a:off x="2230438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Teardrop 3"/>
          <p:cNvSpPr/>
          <p:nvPr/>
        </p:nvSpPr>
        <p:spPr>
          <a:xfrm rot="5400000" flipH="1" flipV="1">
            <a:off x="3072606" y="1797844"/>
            <a:ext cx="612775" cy="6111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Teardrop 3"/>
          <p:cNvSpPr/>
          <p:nvPr/>
        </p:nvSpPr>
        <p:spPr>
          <a:xfrm rot="5400000" flipH="1" flipV="1">
            <a:off x="3914775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Teardrop 3"/>
          <p:cNvSpPr/>
          <p:nvPr/>
        </p:nvSpPr>
        <p:spPr>
          <a:xfrm rot="5400000" flipH="1" flipV="1">
            <a:off x="4757738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Teardrop 3"/>
          <p:cNvSpPr/>
          <p:nvPr/>
        </p:nvSpPr>
        <p:spPr>
          <a:xfrm rot="5400000" flipH="1" flipV="1">
            <a:off x="5600700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Oval 1781"/>
          <p:cNvSpPr/>
          <p:nvPr/>
        </p:nvSpPr>
        <p:spPr>
          <a:xfrm>
            <a:off x="1220788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30" name="Oval 1782"/>
          <p:cNvSpPr/>
          <p:nvPr/>
        </p:nvSpPr>
        <p:spPr>
          <a:xfrm>
            <a:off x="2063750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31" name="Oval 1783"/>
          <p:cNvSpPr/>
          <p:nvPr/>
        </p:nvSpPr>
        <p:spPr>
          <a:xfrm>
            <a:off x="2906713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32" name="Oval 1784"/>
          <p:cNvSpPr/>
          <p:nvPr/>
        </p:nvSpPr>
        <p:spPr>
          <a:xfrm>
            <a:off x="3749675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33" name="Oval 1785"/>
          <p:cNvSpPr/>
          <p:nvPr/>
        </p:nvSpPr>
        <p:spPr>
          <a:xfrm>
            <a:off x="4592638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34" name="Oval 1786"/>
          <p:cNvSpPr/>
          <p:nvPr/>
        </p:nvSpPr>
        <p:spPr>
          <a:xfrm>
            <a:off x="5434013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35" name="Oval 1787"/>
          <p:cNvSpPr/>
          <p:nvPr/>
        </p:nvSpPr>
        <p:spPr>
          <a:xfrm>
            <a:off x="6276975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36" name="Teardrop 3"/>
          <p:cNvSpPr/>
          <p:nvPr/>
        </p:nvSpPr>
        <p:spPr>
          <a:xfrm rot="5400000" flipH="1" flipV="1">
            <a:off x="8128000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Oval 1789"/>
          <p:cNvSpPr/>
          <p:nvPr/>
        </p:nvSpPr>
        <p:spPr>
          <a:xfrm>
            <a:off x="8805863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38" name="Teardrop 3"/>
          <p:cNvSpPr/>
          <p:nvPr/>
        </p:nvSpPr>
        <p:spPr>
          <a:xfrm rot="5400000" flipH="1" flipV="1">
            <a:off x="7285038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Oval 1791"/>
          <p:cNvSpPr/>
          <p:nvPr/>
        </p:nvSpPr>
        <p:spPr>
          <a:xfrm>
            <a:off x="7962900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40" name="Teardrop 3"/>
          <p:cNvSpPr/>
          <p:nvPr/>
        </p:nvSpPr>
        <p:spPr>
          <a:xfrm rot="5400000" flipH="1" flipV="1">
            <a:off x="9812338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Oval 1793"/>
          <p:cNvSpPr/>
          <p:nvPr/>
        </p:nvSpPr>
        <p:spPr>
          <a:xfrm>
            <a:off x="10491788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42" name="Teardrop 3"/>
          <p:cNvSpPr/>
          <p:nvPr/>
        </p:nvSpPr>
        <p:spPr>
          <a:xfrm rot="5400000" flipH="1" flipV="1">
            <a:off x="8970963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Oval 1795"/>
          <p:cNvSpPr/>
          <p:nvPr/>
        </p:nvSpPr>
        <p:spPr>
          <a:xfrm>
            <a:off x="9648825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44" name="Teardrop 3"/>
          <p:cNvSpPr/>
          <p:nvPr/>
        </p:nvSpPr>
        <p:spPr>
          <a:xfrm rot="5400000" flipH="1" flipV="1">
            <a:off x="11498263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Teardrop 3"/>
          <p:cNvSpPr/>
          <p:nvPr/>
        </p:nvSpPr>
        <p:spPr>
          <a:xfrm rot="5400000" flipH="1" flipV="1">
            <a:off x="10655300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Oval 1798"/>
          <p:cNvSpPr/>
          <p:nvPr/>
        </p:nvSpPr>
        <p:spPr>
          <a:xfrm>
            <a:off x="11334750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47" name="Teardrop 3"/>
          <p:cNvSpPr/>
          <p:nvPr/>
        </p:nvSpPr>
        <p:spPr>
          <a:xfrm rot="5400000" flipH="1" flipV="1">
            <a:off x="544513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Oval 1800"/>
          <p:cNvSpPr/>
          <p:nvPr/>
        </p:nvSpPr>
        <p:spPr>
          <a:xfrm>
            <a:off x="6664325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Oval 1801"/>
          <p:cNvSpPr/>
          <p:nvPr/>
        </p:nvSpPr>
        <p:spPr>
          <a:xfrm>
            <a:off x="766763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Oval 1802"/>
          <p:cNvSpPr/>
          <p:nvPr/>
        </p:nvSpPr>
        <p:spPr>
          <a:xfrm>
            <a:off x="1609725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Oval 1803"/>
          <p:cNvSpPr/>
          <p:nvPr/>
        </p:nvSpPr>
        <p:spPr>
          <a:xfrm>
            <a:off x="2451100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Oval 1804"/>
          <p:cNvSpPr/>
          <p:nvPr/>
        </p:nvSpPr>
        <p:spPr>
          <a:xfrm>
            <a:off x="3294063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Oval 1805"/>
          <p:cNvSpPr/>
          <p:nvPr/>
        </p:nvSpPr>
        <p:spPr>
          <a:xfrm>
            <a:off x="4137025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Oval 1806"/>
          <p:cNvSpPr/>
          <p:nvPr/>
        </p:nvSpPr>
        <p:spPr>
          <a:xfrm>
            <a:off x="4979988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Oval 1807"/>
          <p:cNvSpPr/>
          <p:nvPr/>
        </p:nvSpPr>
        <p:spPr>
          <a:xfrm>
            <a:off x="5821363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Oval 1808"/>
          <p:cNvSpPr/>
          <p:nvPr/>
        </p:nvSpPr>
        <p:spPr>
          <a:xfrm>
            <a:off x="8350250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Oval 1809"/>
          <p:cNvSpPr/>
          <p:nvPr/>
        </p:nvSpPr>
        <p:spPr>
          <a:xfrm>
            <a:off x="7507288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Oval 1810"/>
          <p:cNvSpPr/>
          <p:nvPr/>
        </p:nvSpPr>
        <p:spPr>
          <a:xfrm>
            <a:off x="10034588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Oval 1811"/>
          <p:cNvSpPr/>
          <p:nvPr/>
        </p:nvSpPr>
        <p:spPr>
          <a:xfrm>
            <a:off x="9191625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Oval 1812"/>
          <p:cNvSpPr/>
          <p:nvPr/>
        </p:nvSpPr>
        <p:spPr>
          <a:xfrm>
            <a:off x="11720513" y="2019300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Oval 1813"/>
          <p:cNvSpPr/>
          <p:nvPr/>
        </p:nvSpPr>
        <p:spPr>
          <a:xfrm>
            <a:off x="10877550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Teardrop 3"/>
          <p:cNvSpPr/>
          <p:nvPr/>
        </p:nvSpPr>
        <p:spPr>
          <a:xfrm rot="5400000" flipH="1" flipV="1">
            <a:off x="6021388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Teardrop 3"/>
          <p:cNvSpPr/>
          <p:nvPr/>
        </p:nvSpPr>
        <p:spPr>
          <a:xfrm rot="5400000" flipH="1" flipV="1">
            <a:off x="965200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Teardrop 3"/>
          <p:cNvSpPr/>
          <p:nvPr/>
        </p:nvSpPr>
        <p:spPr>
          <a:xfrm rot="5400000" flipH="1" flipV="1">
            <a:off x="1808163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Teardrop 3"/>
          <p:cNvSpPr/>
          <p:nvPr/>
        </p:nvSpPr>
        <p:spPr>
          <a:xfrm rot="5400000" flipH="1" flipV="1">
            <a:off x="2651125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Teardrop 3"/>
          <p:cNvSpPr/>
          <p:nvPr/>
        </p:nvSpPr>
        <p:spPr>
          <a:xfrm rot="5400000" flipH="1" flipV="1">
            <a:off x="3494088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Teardrop 3"/>
          <p:cNvSpPr/>
          <p:nvPr/>
        </p:nvSpPr>
        <p:spPr>
          <a:xfrm rot="5400000" flipH="1" flipV="1">
            <a:off x="4335463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Teardrop 3"/>
          <p:cNvSpPr/>
          <p:nvPr/>
        </p:nvSpPr>
        <p:spPr>
          <a:xfrm rot="5400000" flipH="1" flipV="1">
            <a:off x="5178425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Teardrop 3"/>
          <p:cNvSpPr/>
          <p:nvPr/>
        </p:nvSpPr>
        <p:spPr>
          <a:xfrm rot="5400000" flipH="1" flipV="1">
            <a:off x="7705725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Teardrop 3"/>
          <p:cNvSpPr/>
          <p:nvPr/>
        </p:nvSpPr>
        <p:spPr>
          <a:xfrm rot="5400000" flipH="1" flipV="1">
            <a:off x="6864350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Teardrop 3"/>
          <p:cNvSpPr/>
          <p:nvPr/>
        </p:nvSpPr>
        <p:spPr>
          <a:xfrm rot="5400000" flipH="1" flipV="1">
            <a:off x="9391650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Teardrop 3"/>
          <p:cNvSpPr/>
          <p:nvPr/>
        </p:nvSpPr>
        <p:spPr>
          <a:xfrm rot="5400000" flipH="1" flipV="1">
            <a:off x="8548688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Teardrop 3"/>
          <p:cNvSpPr/>
          <p:nvPr/>
        </p:nvSpPr>
        <p:spPr>
          <a:xfrm rot="5400000" flipH="1" flipV="1">
            <a:off x="11075988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Teardrop 3"/>
          <p:cNvSpPr/>
          <p:nvPr/>
        </p:nvSpPr>
        <p:spPr>
          <a:xfrm rot="5400000" flipH="1" flipV="1">
            <a:off x="10233819" y="2218532"/>
            <a:ext cx="612775" cy="611187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Teardrop 3"/>
          <p:cNvSpPr/>
          <p:nvPr/>
        </p:nvSpPr>
        <p:spPr>
          <a:xfrm rot="5400000" flipH="1" flipV="1">
            <a:off x="123825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Teardrop 3"/>
          <p:cNvSpPr/>
          <p:nvPr/>
        </p:nvSpPr>
        <p:spPr>
          <a:xfrm rot="5400000" flipH="1" flipV="1">
            <a:off x="11760200" y="2373313"/>
            <a:ext cx="595313" cy="268287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Oval 1829"/>
          <p:cNvSpPr/>
          <p:nvPr/>
        </p:nvSpPr>
        <p:spPr>
          <a:xfrm>
            <a:off x="7086600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Oval 1830"/>
          <p:cNvSpPr/>
          <p:nvPr/>
        </p:nvSpPr>
        <p:spPr>
          <a:xfrm>
            <a:off x="346075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Oval 1831"/>
          <p:cNvSpPr/>
          <p:nvPr/>
        </p:nvSpPr>
        <p:spPr>
          <a:xfrm>
            <a:off x="1189038" y="24384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Oval 1832"/>
          <p:cNvSpPr/>
          <p:nvPr/>
        </p:nvSpPr>
        <p:spPr>
          <a:xfrm>
            <a:off x="2032000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Oval 1833"/>
          <p:cNvSpPr/>
          <p:nvPr/>
        </p:nvSpPr>
        <p:spPr>
          <a:xfrm>
            <a:off x="2873375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Oval 1834"/>
          <p:cNvSpPr/>
          <p:nvPr/>
        </p:nvSpPr>
        <p:spPr>
          <a:xfrm>
            <a:off x="3716338" y="24384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Oval 1835"/>
          <p:cNvSpPr/>
          <p:nvPr/>
        </p:nvSpPr>
        <p:spPr>
          <a:xfrm>
            <a:off x="4559300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Oval 1836"/>
          <p:cNvSpPr/>
          <p:nvPr/>
        </p:nvSpPr>
        <p:spPr>
          <a:xfrm>
            <a:off x="5402263" y="2438400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Oval 1837"/>
          <p:cNvSpPr/>
          <p:nvPr/>
        </p:nvSpPr>
        <p:spPr>
          <a:xfrm>
            <a:off x="6243638" y="24384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Oval 1838"/>
          <p:cNvSpPr/>
          <p:nvPr/>
        </p:nvSpPr>
        <p:spPr>
          <a:xfrm>
            <a:off x="8772525" y="2438400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Oval 1839"/>
          <p:cNvSpPr/>
          <p:nvPr/>
        </p:nvSpPr>
        <p:spPr>
          <a:xfrm>
            <a:off x="7929563" y="24384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Oval 1840"/>
          <p:cNvSpPr/>
          <p:nvPr/>
        </p:nvSpPr>
        <p:spPr>
          <a:xfrm>
            <a:off x="10456863" y="24384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Oval 1841"/>
          <p:cNvSpPr/>
          <p:nvPr/>
        </p:nvSpPr>
        <p:spPr>
          <a:xfrm>
            <a:off x="9613900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Oval 1842"/>
          <p:cNvSpPr/>
          <p:nvPr/>
        </p:nvSpPr>
        <p:spPr>
          <a:xfrm>
            <a:off x="11299825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Teardrop 3"/>
          <p:cNvSpPr/>
          <p:nvPr/>
        </p:nvSpPr>
        <p:spPr>
          <a:xfrm rot="5400000" flipH="1" flipV="1">
            <a:off x="6442075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Oval 1844"/>
          <p:cNvSpPr/>
          <p:nvPr/>
        </p:nvSpPr>
        <p:spPr>
          <a:xfrm>
            <a:off x="7119938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93" name="Teardrop 3"/>
          <p:cNvSpPr/>
          <p:nvPr/>
        </p:nvSpPr>
        <p:spPr>
          <a:xfrm rot="5400000" flipH="1" flipV="1">
            <a:off x="-149225" y="2795588"/>
            <a:ext cx="612775" cy="314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Oval 1846"/>
          <p:cNvSpPr/>
          <p:nvPr/>
        </p:nvSpPr>
        <p:spPr>
          <a:xfrm>
            <a:off x="377825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95" name="Teardrop 3"/>
          <p:cNvSpPr/>
          <p:nvPr/>
        </p:nvSpPr>
        <p:spPr>
          <a:xfrm rot="5400000" flipH="1" flipV="1">
            <a:off x="1387475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Teardrop 3"/>
          <p:cNvSpPr/>
          <p:nvPr/>
        </p:nvSpPr>
        <p:spPr>
          <a:xfrm rot="5400000" flipH="1" flipV="1">
            <a:off x="2230438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Teardrop 3"/>
          <p:cNvSpPr/>
          <p:nvPr/>
        </p:nvSpPr>
        <p:spPr>
          <a:xfrm rot="5400000" flipH="1" flipV="1">
            <a:off x="3072606" y="2647157"/>
            <a:ext cx="612775" cy="6111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Teardrop 3"/>
          <p:cNvSpPr/>
          <p:nvPr/>
        </p:nvSpPr>
        <p:spPr>
          <a:xfrm rot="5400000" flipH="1" flipV="1">
            <a:off x="3914775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Teardrop 3"/>
          <p:cNvSpPr/>
          <p:nvPr/>
        </p:nvSpPr>
        <p:spPr>
          <a:xfrm rot="5400000" flipH="1" flipV="1">
            <a:off x="4757738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Teardrop 3"/>
          <p:cNvSpPr/>
          <p:nvPr/>
        </p:nvSpPr>
        <p:spPr>
          <a:xfrm rot="5400000" flipH="1" flipV="1">
            <a:off x="5600700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Oval 1853"/>
          <p:cNvSpPr/>
          <p:nvPr/>
        </p:nvSpPr>
        <p:spPr>
          <a:xfrm>
            <a:off x="1220788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2" name="Oval 1854"/>
          <p:cNvSpPr/>
          <p:nvPr/>
        </p:nvSpPr>
        <p:spPr>
          <a:xfrm>
            <a:off x="2063750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3" name="Oval 1855"/>
          <p:cNvSpPr/>
          <p:nvPr/>
        </p:nvSpPr>
        <p:spPr>
          <a:xfrm>
            <a:off x="2906713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4" name="Oval 1856"/>
          <p:cNvSpPr/>
          <p:nvPr/>
        </p:nvSpPr>
        <p:spPr>
          <a:xfrm>
            <a:off x="3749675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5" name="Oval 1857"/>
          <p:cNvSpPr/>
          <p:nvPr/>
        </p:nvSpPr>
        <p:spPr>
          <a:xfrm>
            <a:off x="4592638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6" name="Oval 1858"/>
          <p:cNvSpPr/>
          <p:nvPr/>
        </p:nvSpPr>
        <p:spPr>
          <a:xfrm>
            <a:off x="5434013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7" name="Oval 1859"/>
          <p:cNvSpPr/>
          <p:nvPr/>
        </p:nvSpPr>
        <p:spPr>
          <a:xfrm>
            <a:off x="6276975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8" name="Teardrop 3"/>
          <p:cNvSpPr/>
          <p:nvPr/>
        </p:nvSpPr>
        <p:spPr>
          <a:xfrm rot="5400000" flipH="1" flipV="1">
            <a:off x="8128000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Oval 1861"/>
          <p:cNvSpPr/>
          <p:nvPr/>
        </p:nvSpPr>
        <p:spPr>
          <a:xfrm>
            <a:off x="8805863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0" name="Teardrop 3"/>
          <p:cNvSpPr/>
          <p:nvPr/>
        </p:nvSpPr>
        <p:spPr>
          <a:xfrm rot="5400000" flipH="1" flipV="1">
            <a:off x="7285038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Oval 1863"/>
          <p:cNvSpPr/>
          <p:nvPr/>
        </p:nvSpPr>
        <p:spPr>
          <a:xfrm>
            <a:off x="7962900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2" name="Teardrop 3"/>
          <p:cNvSpPr/>
          <p:nvPr/>
        </p:nvSpPr>
        <p:spPr>
          <a:xfrm rot="5400000" flipH="1" flipV="1">
            <a:off x="9812338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Oval 1865"/>
          <p:cNvSpPr/>
          <p:nvPr/>
        </p:nvSpPr>
        <p:spPr>
          <a:xfrm>
            <a:off x="10491788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4" name="Teardrop 3"/>
          <p:cNvSpPr/>
          <p:nvPr/>
        </p:nvSpPr>
        <p:spPr>
          <a:xfrm rot="5400000" flipH="1" flipV="1">
            <a:off x="8970963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Oval 1867"/>
          <p:cNvSpPr/>
          <p:nvPr/>
        </p:nvSpPr>
        <p:spPr>
          <a:xfrm>
            <a:off x="9648825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6" name="Teardrop 3"/>
          <p:cNvSpPr/>
          <p:nvPr/>
        </p:nvSpPr>
        <p:spPr>
          <a:xfrm rot="5400000" flipH="1" flipV="1">
            <a:off x="11498263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Teardrop 3"/>
          <p:cNvSpPr/>
          <p:nvPr/>
        </p:nvSpPr>
        <p:spPr>
          <a:xfrm rot="5400000" flipH="1" flipV="1">
            <a:off x="10655300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Oval 1870"/>
          <p:cNvSpPr/>
          <p:nvPr/>
        </p:nvSpPr>
        <p:spPr>
          <a:xfrm>
            <a:off x="11334750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9" name="Teardrop 3"/>
          <p:cNvSpPr/>
          <p:nvPr/>
        </p:nvSpPr>
        <p:spPr>
          <a:xfrm rot="5400000" flipH="1" flipV="1">
            <a:off x="544513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Oval 1872"/>
          <p:cNvSpPr/>
          <p:nvPr/>
        </p:nvSpPr>
        <p:spPr>
          <a:xfrm>
            <a:off x="6664325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Oval 1873"/>
          <p:cNvSpPr/>
          <p:nvPr/>
        </p:nvSpPr>
        <p:spPr>
          <a:xfrm>
            <a:off x="766763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Oval 1874"/>
          <p:cNvSpPr/>
          <p:nvPr/>
        </p:nvSpPr>
        <p:spPr>
          <a:xfrm>
            <a:off x="1609725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Oval 1875"/>
          <p:cNvSpPr/>
          <p:nvPr/>
        </p:nvSpPr>
        <p:spPr>
          <a:xfrm>
            <a:off x="2451100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Oval 1876"/>
          <p:cNvSpPr/>
          <p:nvPr/>
        </p:nvSpPr>
        <p:spPr>
          <a:xfrm>
            <a:off x="3294063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Oval 1877"/>
          <p:cNvSpPr/>
          <p:nvPr/>
        </p:nvSpPr>
        <p:spPr>
          <a:xfrm>
            <a:off x="4137025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Oval 1878"/>
          <p:cNvSpPr/>
          <p:nvPr/>
        </p:nvSpPr>
        <p:spPr>
          <a:xfrm>
            <a:off x="4979988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Oval 1879"/>
          <p:cNvSpPr/>
          <p:nvPr/>
        </p:nvSpPr>
        <p:spPr>
          <a:xfrm>
            <a:off x="5821363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Oval 1880"/>
          <p:cNvSpPr/>
          <p:nvPr/>
        </p:nvSpPr>
        <p:spPr>
          <a:xfrm>
            <a:off x="8350250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Oval 1881"/>
          <p:cNvSpPr/>
          <p:nvPr/>
        </p:nvSpPr>
        <p:spPr>
          <a:xfrm>
            <a:off x="7507288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Oval 1882"/>
          <p:cNvSpPr/>
          <p:nvPr/>
        </p:nvSpPr>
        <p:spPr>
          <a:xfrm>
            <a:off x="10034588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Oval 1883"/>
          <p:cNvSpPr/>
          <p:nvPr/>
        </p:nvSpPr>
        <p:spPr>
          <a:xfrm>
            <a:off x="9191625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Oval 1884"/>
          <p:cNvSpPr/>
          <p:nvPr/>
        </p:nvSpPr>
        <p:spPr>
          <a:xfrm>
            <a:off x="11720513" y="2868613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Oval 1885"/>
          <p:cNvSpPr/>
          <p:nvPr/>
        </p:nvSpPr>
        <p:spPr>
          <a:xfrm>
            <a:off x="10877550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Teardrop 3"/>
          <p:cNvSpPr/>
          <p:nvPr/>
        </p:nvSpPr>
        <p:spPr>
          <a:xfrm rot="5400000" flipH="1" flipV="1">
            <a:off x="6021388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Teardrop 3"/>
          <p:cNvSpPr/>
          <p:nvPr/>
        </p:nvSpPr>
        <p:spPr>
          <a:xfrm rot="5400000" flipH="1" flipV="1">
            <a:off x="965200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Teardrop 3"/>
          <p:cNvSpPr/>
          <p:nvPr/>
        </p:nvSpPr>
        <p:spPr>
          <a:xfrm rot="5400000" flipH="1" flipV="1">
            <a:off x="1808163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Teardrop 3"/>
          <p:cNvSpPr/>
          <p:nvPr/>
        </p:nvSpPr>
        <p:spPr>
          <a:xfrm rot="5400000" flipH="1" flipV="1">
            <a:off x="2651125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Teardrop 3"/>
          <p:cNvSpPr/>
          <p:nvPr/>
        </p:nvSpPr>
        <p:spPr>
          <a:xfrm rot="5400000" flipH="1" flipV="1">
            <a:off x="3494088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Teardrop 3"/>
          <p:cNvSpPr/>
          <p:nvPr/>
        </p:nvSpPr>
        <p:spPr>
          <a:xfrm rot="5400000" flipH="1" flipV="1">
            <a:off x="4335463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Teardrop 3"/>
          <p:cNvSpPr/>
          <p:nvPr/>
        </p:nvSpPr>
        <p:spPr>
          <a:xfrm rot="5400000" flipH="1" flipV="1">
            <a:off x="5178425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Teardrop 3"/>
          <p:cNvSpPr/>
          <p:nvPr/>
        </p:nvSpPr>
        <p:spPr>
          <a:xfrm rot="5400000" flipH="1" flipV="1">
            <a:off x="7705725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Teardrop 3"/>
          <p:cNvSpPr/>
          <p:nvPr/>
        </p:nvSpPr>
        <p:spPr>
          <a:xfrm rot="5400000" flipH="1" flipV="1">
            <a:off x="6864350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Teardrop 3"/>
          <p:cNvSpPr/>
          <p:nvPr/>
        </p:nvSpPr>
        <p:spPr>
          <a:xfrm rot="5400000" flipH="1" flipV="1">
            <a:off x="9391650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Teardrop 3"/>
          <p:cNvSpPr/>
          <p:nvPr/>
        </p:nvSpPr>
        <p:spPr>
          <a:xfrm rot="5400000" flipH="1" flipV="1">
            <a:off x="8548688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Teardrop 3"/>
          <p:cNvSpPr/>
          <p:nvPr/>
        </p:nvSpPr>
        <p:spPr>
          <a:xfrm rot="5400000" flipH="1" flipV="1">
            <a:off x="11075988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Teardrop 3"/>
          <p:cNvSpPr/>
          <p:nvPr/>
        </p:nvSpPr>
        <p:spPr>
          <a:xfrm rot="5400000" flipH="1" flipV="1">
            <a:off x="10233819" y="3069432"/>
            <a:ext cx="612775" cy="611187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Teardrop 3"/>
          <p:cNvSpPr/>
          <p:nvPr/>
        </p:nvSpPr>
        <p:spPr>
          <a:xfrm rot="5400000" flipH="1" flipV="1">
            <a:off x="123825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Teardrop 3"/>
          <p:cNvSpPr/>
          <p:nvPr/>
        </p:nvSpPr>
        <p:spPr>
          <a:xfrm rot="5400000" flipH="1" flipV="1">
            <a:off x="11760200" y="3224213"/>
            <a:ext cx="595313" cy="268287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Oval 1901"/>
          <p:cNvSpPr/>
          <p:nvPr/>
        </p:nvSpPr>
        <p:spPr>
          <a:xfrm>
            <a:off x="7086600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Oval 1902"/>
          <p:cNvSpPr/>
          <p:nvPr/>
        </p:nvSpPr>
        <p:spPr>
          <a:xfrm>
            <a:off x="346075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Oval 1903"/>
          <p:cNvSpPr/>
          <p:nvPr/>
        </p:nvSpPr>
        <p:spPr>
          <a:xfrm>
            <a:off x="1189038" y="328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Oval 1904"/>
          <p:cNvSpPr/>
          <p:nvPr/>
        </p:nvSpPr>
        <p:spPr>
          <a:xfrm>
            <a:off x="2032000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Oval 1905"/>
          <p:cNvSpPr/>
          <p:nvPr/>
        </p:nvSpPr>
        <p:spPr>
          <a:xfrm>
            <a:off x="2873375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Oval 1906"/>
          <p:cNvSpPr/>
          <p:nvPr/>
        </p:nvSpPr>
        <p:spPr>
          <a:xfrm>
            <a:off x="3716338" y="328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Oval 1907"/>
          <p:cNvSpPr/>
          <p:nvPr/>
        </p:nvSpPr>
        <p:spPr>
          <a:xfrm>
            <a:off x="4559300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Oval 1908"/>
          <p:cNvSpPr/>
          <p:nvPr/>
        </p:nvSpPr>
        <p:spPr>
          <a:xfrm>
            <a:off x="5402263" y="3289300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Oval 1909"/>
          <p:cNvSpPr/>
          <p:nvPr/>
        </p:nvSpPr>
        <p:spPr>
          <a:xfrm>
            <a:off x="6243638" y="328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Oval 1910"/>
          <p:cNvSpPr/>
          <p:nvPr/>
        </p:nvSpPr>
        <p:spPr>
          <a:xfrm>
            <a:off x="8772525" y="3289300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Oval 1911"/>
          <p:cNvSpPr/>
          <p:nvPr/>
        </p:nvSpPr>
        <p:spPr>
          <a:xfrm>
            <a:off x="7929563" y="328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Oval 1912"/>
          <p:cNvSpPr/>
          <p:nvPr/>
        </p:nvSpPr>
        <p:spPr>
          <a:xfrm>
            <a:off x="10456863" y="328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Oval 1913"/>
          <p:cNvSpPr/>
          <p:nvPr/>
        </p:nvSpPr>
        <p:spPr>
          <a:xfrm>
            <a:off x="9613900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Oval 1914"/>
          <p:cNvSpPr/>
          <p:nvPr/>
        </p:nvSpPr>
        <p:spPr>
          <a:xfrm>
            <a:off x="11299825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Teardrop 3"/>
          <p:cNvSpPr/>
          <p:nvPr/>
        </p:nvSpPr>
        <p:spPr>
          <a:xfrm rot="5400000" flipH="1" flipV="1">
            <a:off x="6442075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Oval 1916"/>
          <p:cNvSpPr/>
          <p:nvPr/>
        </p:nvSpPr>
        <p:spPr>
          <a:xfrm>
            <a:off x="7119938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65" name="Teardrop 3"/>
          <p:cNvSpPr/>
          <p:nvPr/>
        </p:nvSpPr>
        <p:spPr>
          <a:xfrm rot="5400000" flipH="1" flipV="1">
            <a:off x="-149225" y="3640138"/>
            <a:ext cx="612775" cy="314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Oval 1918"/>
          <p:cNvSpPr/>
          <p:nvPr/>
        </p:nvSpPr>
        <p:spPr>
          <a:xfrm>
            <a:off x="377825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67" name="Teardrop 3"/>
          <p:cNvSpPr/>
          <p:nvPr/>
        </p:nvSpPr>
        <p:spPr>
          <a:xfrm rot="5400000" flipH="1" flipV="1">
            <a:off x="1387475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Teardrop 3"/>
          <p:cNvSpPr/>
          <p:nvPr/>
        </p:nvSpPr>
        <p:spPr>
          <a:xfrm rot="5400000" flipH="1" flipV="1">
            <a:off x="2230438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Teardrop 3"/>
          <p:cNvSpPr/>
          <p:nvPr/>
        </p:nvSpPr>
        <p:spPr>
          <a:xfrm rot="5400000" flipH="1" flipV="1">
            <a:off x="3072606" y="3491707"/>
            <a:ext cx="612775" cy="6111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Teardrop 3"/>
          <p:cNvSpPr/>
          <p:nvPr/>
        </p:nvSpPr>
        <p:spPr>
          <a:xfrm rot="5400000" flipH="1" flipV="1">
            <a:off x="3914775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Teardrop 3"/>
          <p:cNvSpPr/>
          <p:nvPr/>
        </p:nvSpPr>
        <p:spPr>
          <a:xfrm rot="5400000" flipH="1" flipV="1">
            <a:off x="4757738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Teardrop 3"/>
          <p:cNvSpPr/>
          <p:nvPr/>
        </p:nvSpPr>
        <p:spPr>
          <a:xfrm rot="5400000" flipH="1" flipV="1">
            <a:off x="5600700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Oval 1925"/>
          <p:cNvSpPr/>
          <p:nvPr/>
        </p:nvSpPr>
        <p:spPr>
          <a:xfrm>
            <a:off x="1220788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74" name="Oval 1926"/>
          <p:cNvSpPr/>
          <p:nvPr/>
        </p:nvSpPr>
        <p:spPr>
          <a:xfrm>
            <a:off x="2063750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75" name="Oval 1927"/>
          <p:cNvSpPr/>
          <p:nvPr/>
        </p:nvSpPr>
        <p:spPr>
          <a:xfrm>
            <a:off x="2906713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76" name="Oval 1928"/>
          <p:cNvSpPr/>
          <p:nvPr/>
        </p:nvSpPr>
        <p:spPr>
          <a:xfrm>
            <a:off x="3749675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77" name="Oval 1929"/>
          <p:cNvSpPr/>
          <p:nvPr/>
        </p:nvSpPr>
        <p:spPr>
          <a:xfrm>
            <a:off x="4592638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78" name="Oval 1930"/>
          <p:cNvSpPr/>
          <p:nvPr/>
        </p:nvSpPr>
        <p:spPr>
          <a:xfrm>
            <a:off x="5434013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79" name="Oval 1931"/>
          <p:cNvSpPr/>
          <p:nvPr/>
        </p:nvSpPr>
        <p:spPr>
          <a:xfrm>
            <a:off x="6276975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0" name="Teardrop 3"/>
          <p:cNvSpPr/>
          <p:nvPr/>
        </p:nvSpPr>
        <p:spPr>
          <a:xfrm rot="5400000" flipH="1" flipV="1">
            <a:off x="8128000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Oval 1933"/>
          <p:cNvSpPr/>
          <p:nvPr/>
        </p:nvSpPr>
        <p:spPr>
          <a:xfrm>
            <a:off x="8805863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2" name="Teardrop 3"/>
          <p:cNvSpPr/>
          <p:nvPr/>
        </p:nvSpPr>
        <p:spPr>
          <a:xfrm rot="5400000" flipH="1" flipV="1">
            <a:off x="7285038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Oval 1935"/>
          <p:cNvSpPr/>
          <p:nvPr/>
        </p:nvSpPr>
        <p:spPr>
          <a:xfrm>
            <a:off x="7962900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4" name="Teardrop 3"/>
          <p:cNvSpPr/>
          <p:nvPr/>
        </p:nvSpPr>
        <p:spPr>
          <a:xfrm rot="5400000" flipH="1" flipV="1">
            <a:off x="9812338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Oval 1937"/>
          <p:cNvSpPr/>
          <p:nvPr/>
        </p:nvSpPr>
        <p:spPr>
          <a:xfrm>
            <a:off x="10491788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6" name="Teardrop 3"/>
          <p:cNvSpPr/>
          <p:nvPr/>
        </p:nvSpPr>
        <p:spPr>
          <a:xfrm rot="5400000" flipH="1" flipV="1">
            <a:off x="8970963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Oval 1939"/>
          <p:cNvSpPr/>
          <p:nvPr/>
        </p:nvSpPr>
        <p:spPr>
          <a:xfrm>
            <a:off x="9648825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8" name="Teardrop 3"/>
          <p:cNvSpPr/>
          <p:nvPr/>
        </p:nvSpPr>
        <p:spPr>
          <a:xfrm rot="5400000" flipH="1" flipV="1">
            <a:off x="11498263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Teardrop 3"/>
          <p:cNvSpPr/>
          <p:nvPr/>
        </p:nvSpPr>
        <p:spPr>
          <a:xfrm rot="5400000" flipH="1" flipV="1">
            <a:off x="10655300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Oval 1942"/>
          <p:cNvSpPr/>
          <p:nvPr/>
        </p:nvSpPr>
        <p:spPr>
          <a:xfrm>
            <a:off x="11334750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1" name="Teardrop 3"/>
          <p:cNvSpPr/>
          <p:nvPr/>
        </p:nvSpPr>
        <p:spPr>
          <a:xfrm rot="5400000" flipH="1" flipV="1">
            <a:off x="544513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Oval 1944"/>
          <p:cNvSpPr/>
          <p:nvPr/>
        </p:nvSpPr>
        <p:spPr>
          <a:xfrm>
            <a:off x="6664325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Oval 1945"/>
          <p:cNvSpPr/>
          <p:nvPr/>
        </p:nvSpPr>
        <p:spPr>
          <a:xfrm>
            <a:off x="766763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Oval 1946"/>
          <p:cNvSpPr/>
          <p:nvPr/>
        </p:nvSpPr>
        <p:spPr>
          <a:xfrm>
            <a:off x="1609725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Oval 1947"/>
          <p:cNvSpPr/>
          <p:nvPr/>
        </p:nvSpPr>
        <p:spPr>
          <a:xfrm>
            <a:off x="2451100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Oval 1948"/>
          <p:cNvSpPr/>
          <p:nvPr/>
        </p:nvSpPr>
        <p:spPr>
          <a:xfrm>
            <a:off x="3294063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Oval 1949"/>
          <p:cNvSpPr/>
          <p:nvPr/>
        </p:nvSpPr>
        <p:spPr>
          <a:xfrm>
            <a:off x="4137025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Oval 1950"/>
          <p:cNvSpPr/>
          <p:nvPr/>
        </p:nvSpPr>
        <p:spPr>
          <a:xfrm>
            <a:off x="4979988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Oval 1951"/>
          <p:cNvSpPr/>
          <p:nvPr/>
        </p:nvSpPr>
        <p:spPr>
          <a:xfrm>
            <a:off x="5821363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Oval 1952"/>
          <p:cNvSpPr/>
          <p:nvPr/>
        </p:nvSpPr>
        <p:spPr>
          <a:xfrm>
            <a:off x="8350250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Oval 1953"/>
          <p:cNvSpPr/>
          <p:nvPr/>
        </p:nvSpPr>
        <p:spPr>
          <a:xfrm>
            <a:off x="7507288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Oval 1954"/>
          <p:cNvSpPr/>
          <p:nvPr/>
        </p:nvSpPr>
        <p:spPr>
          <a:xfrm>
            <a:off x="10034588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Oval 1955"/>
          <p:cNvSpPr/>
          <p:nvPr/>
        </p:nvSpPr>
        <p:spPr>
          <a:xfrm>
            <a:off x="9191625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Oval 1956"/>
          <p:cNvSpPr/>
          <p:nvPr/>
        </p:nvSpPr>
        <p:spPr>
          <a:xfrm>
            <a:off x="11720513" y="3713163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Oval 1957"/>
          <p:cNvSpPr/>
          <p:nvPr/>
        </p:nvSpPr>
        <p:spPr>
          <a:xfrm>
            <a:off x="10877550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Teardrop 3"/>
          <p:cNvSpPr/>
          <p:nvPr/>
        </p:nvSpPr>
        <p:spPr>
          <a:xfrm rot="5400000" flipH="1" flipV="1">
            <a:off x="6021388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Teardrop 3"/>
          <p:cNvSpPr/>
          <p:nvPr/>
        </p:nvSpPr>
        <p:spPr>
          <a:xfrm rot="5400000" flipH="1" flipV="1">
            <a:off x="965200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Teardrop 3"/>
          <p:cNvSpPr/>
          <p:nvPr/>
        </p:nvSpPr>
        <p:spPr>
          <a:xfrm rot="5400000" flipH="1" flipV="1">
            <a:off x="1808163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Teardrop 3"/>
          <p:cNvSpPr/>
          <p:nvPr/>
        </p:nvSpPr>
        <p:spPr>
          <a:xfrm rot="5400000" flipH="1" flipV="1">
            <a:off x="2651125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Teardrop 3"/>
          <p:cNvSpPr/>
          <p:nvPr/>
        </p:nvSpPr>
        <p:spPr>
          <a:xfrm rot="5400000" flipH="1" flipV="1">
            <a:off x="3494088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Teardrop 3"/>
          <p:cNvSpPr/>
          <p:nvPr/>
        </p:nvSpPr>
        <p:spPr>
          <a:xfrm rot="5400000" flipH="1" flipV="1">
            <a:off x="4335463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Teardrop 3"/>
          <p:cNvSpPr/>
          <p:nvPr/>
        </p:nvSpPr>
        <p:spPr>
          <a:xfrm rot="5400000" flipH="1" flipV="1">
            <a:off x="5178425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Teardrop 3"/>
          <p:cNvSpPr/>
          <p:nvPr/>
        </p:nvSpPr>
        <p:spPr>
          <a:xfrm rot="5400000" flipH="1" flipV="1">
            <a:off x="7705725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Teardrop 3"/>
          <p:cNvSpPr/>
          <p:nvPr/>
        </p:nvSpPr>
        <p:spPr>
          <a:xfrm rot="5400000" flipH="1" flipV="1">
            <a:off x="6864350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Teardrop 3"/>
          <p:cNvSpPr/>
          <p:nvPr/>
        </p:nvSpPr>
        <p:spPr>
          <a:xfrm rot="5400000" flipH="1" flipV="1">
            <a:off x="9391650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Teardrop 3"/>
          <p:cNvSpPr/>
          <p:nvPr/>
        </p:nvSpPr>
        <p:spPr>
          <a:xfrm rot="5400000" flipH="1" flipV="1">
            <a:off x="8548688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Teardrop 3"/>
          <p:cNvSpPr/>
          <p:nvPr/>
        </p:nvSpPr>
        <p:spPr>
          <a:xfrm rot="5400000" flipH="1" flipV="1">
            <a:off x="11075988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Teardrop 3"/>
          <p:cNvSpPr/>
          <p:nvPr/>
        </p:nvSpPr>
        <p:spPr>
          <a:xfrm rot="5400000" flipH="1" flipV="1">
            <a:off x="10233819" y="3915569"/>
            <a:ext cx="612775" cy="611187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Teardrop 3"/>
          <p:cNvSpPr/>
          <p:nvPr/>
        </p:nvSpPr>
        <p:spPr>
          <a:xfrm rot="5400000" flipH="1" flipV="1">
            <a:off x="123825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Teardrop 3"/>
          <p:cNvSpPr/>
          <p:nvPr/>
        </p:nvSpPr>
        <p:spPr>
          <a:xfrm rot="5400000" flipH="1" flipV="1">
            <a:off x="11760201" y="4070350"/>
            <a:ext cx="595312" cy="268287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Oval 1973"/>
          <p:cNvSpPr/>
          <p:nvPr/>
        </p:nvSpPr>
        <p:spPr>
          <a:xfrm>
            <a:off x="7086600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Oval 1974"/>
          <p:cNvSpPr/>
          <p:nvPr/>
        </p:nvSpPr>
        <p:spPr>
          <a:xfrm>
            <a:off x="346075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Oval 1975"/>
          <p:cNvSpPr/>
          <p:nvPr/>
        </p:nvSpPr>
        <p:spPr>
          <a:xfrm>
            <a:off x="1189038" y="413543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Oval 1976"/>
          <p:cNvSpPr/>
          <p:nvPr/>
        </p:nvSpPr>
        <p:spPr>
          <a:xfrm>
            <a:off x="2032000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Oval 1977"/>
          <p:cNvSpPr/>
          <p:nvPr/>
        </p:nvSpPr>
        <p:spPr>
          <a:xfrm>
            <a:off x="2873375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Oval 1978"/>
          <p:cNvSpPr/>
          <p:nvPr/>
        </p:nvSpPr>
        <p:spPr>
          <a:xfrm>
            <a:off x="3716338" y="413543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Oval 1979"/>
          <p:cNvSpPr/>
          <p:nvPr/>
        </p:nvSpPr>
        <p:spPr>
          <a:xfrm>
            <a:off x="4559300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Oval 1980"/>
          <p:cNvSpPr/>
          <p:nvPr/>
        </p:nvSpPr>
        <p:spPr>
          <a:xfrm>
            <a:off x="5402263" y="4135438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Oval 1981"/>
          <p:cNvSpPr/>
          <p:nvPr/>
        </p:nvSpPr>
        <p:spPr>
          <a:xfrm>
            <a:off x="6243638" y="413543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Oval 1982"/>
          <p:cNvSpPr/>
          <p:nvPr/>
        </p:nvSpPr>
        <p:spPr>
          <a:xfrm>
            <a:off x="8772525" y="4135438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Oval 1983"/>
          <p:cNvSpPr/>
          <p:nvPr/>
        </p:nvSpPr>
        <p:spPr>
          <a:xfrm>
            <a:off x="7929563" y="413543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Oval 1984"/>
          <p:cNvSpPr/>
          <p:nvPr/>
        </p:nvSpPr>
        <p:spPr>
          <a:xfrm>
            <a:off x="10456863" y="413543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Oval 1985"/>
          <p:cNvSpPr/>
          <p:nvPr/>
        </p:nvSpPr>
        <p:spPr>
          <a:xfrm>
            <a:off x="9613900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Oval 1986"/>
          <p:cNvSpPr/>
          <p:nvPr/>
        </p:nvSpPr>
        <p:spPr>
          <a:xfrm>
            <a:off x="11299825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Teardrop 3"/>
          <p:cNvSpPr/>
          <p:nvPr/>
        </p:nvSpPr>
        <p:spPr>
          <a:xfrm rot="5400000" flipH="1" flipV="1">
            <a:off x="6636544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Teardrop 3"/>
          <p:cNvSpPr/>
          <p:nvPr/>
        </p:nvSpPr>
        <p:spPr>
          <a:xfrm rot="5400000" flipH="1" flipV="1">
            <a:off x="23019" y="4315619"/>
            <a:ext cx="233362" cy="279400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Teardrop 3"/>
          <p:cNvSpPr/>
          <p:nvPr/>
        </p:nvSpPr>
        <p:spPr>
          <a:xfrm rot="5400000" flipH="1" flipV="1">
            <a:off x="1580357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Teardrop 3"/>
          <p:cNvSpPr/>
          <p:nvPr/>
        </p:nvSpPr>
        <p:spPr>
          <a:xfrm rot="5400000" flipH="1" flipV="1">
            <a:off x="2423319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Teardrop 3"/>
          <p:cNvSpPr/>
          <p:nvPr/>
        </p:nvSpPr>
        <p:spPr>
          <a:xfrm rot="5400000" flipH="1" flipV="1">
            <a:off x="3266282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Teardrop 3"/>
          <p:cNvSpPr/>
          <p:nvPr/>
        </p:nvSpPr>
        <p:spPr>
          <a:xfrm rot="5400000" flipH="1" flipV="1">
            <a:off x="4107657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Teardrop 3"/>
          <p:cNvSpPr/>
          <p:nvPr/>
        </p:nvSpPr>
        <p:spPr>
          <a:xfrm rot="5400000" flipH="1" flipV="1">
            <a:off x="4950619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Teardrop 3"/>
          <p:cNvSpPr/>
          <p:nvPr/>
        </p:nvSpPr>
        <p:spPr>
          <a:xfrm rot="5400000" flipH="1" flipV="1">
            <a:off x="5793582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Teardrop 3"/>
          <p:cNvSpPr/>
          <p:nvPr/>
        </p:nvSpPr>
        <p:spPr>
          <a:xfrm rot="5400000" flipH="1" flipV="1">
            <a:off x="8320882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Teardrop 3"/>
          <p:cNvSpPr/>
          <p:nvPr/>
        </p:nvSpPr>
        <p:spPr>
          <a:xfrm rot="5400000" flipH="1" flipV="1">
            <a:off x="7477919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Teardrop 3"/>
          <p:cNvSpPr/>
          <p:nvPr/>
        </p:nvSpPr>
        <p:spPr>
          <a:xfrm rot="5400000" flipH="1" flipV="1">
            <a:off x="10006807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Teardrop 3"/>
          <p:cNvSpPr/>
          <p:nvPr/>
        </p:nvSpPr>
        <p:spPr>
          <a:xfrm rot="5400000" flipH="1" flipV="1">
            <a:off x="9163844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Teardrop 3"/>
          <p:cNvSpPr/>
          <p:nvPr/>
        </p:nvSpPr>
        <p:spPr>
          <a:xfrm rot="5400000" flipH="1" flipV="1">
            <a:off x="11691144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Teardrop 3"/>
          <p:cNvSpPr/>
          <p:nvPr/>
        </p:nvSpPr>
        <p:spPr>
          <a:xfrm rot="5400000" flipH="1" flipV="1">
            <a:off x="10848182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Teardrop 3"/>
          <p:cNvSpPr/>
          <p:nvPr/>
        </p:nvSpPr>
        <p:spPr>
          <a:xfrm rot="5400000" flipH="1" flipV="1">
            <a:off x="732632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Oval 1651"/>
          <p:cNvSpPr/>
          <p:nvPr/>
        </p:nvSpPr>
        <p:spPr>
          <a:xfrm>
            <a:off x="812800" y="4560888"/>
            <a:ext cx="11031538" cy="1111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51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dirty="0"/>
            </a:lvl1pPr>
          </a:lstStyle>
          <a:p>
            <a:pPr>
              <a:defRPr/>
            </a:pPr>
            <a:fld id="{80C355F7-5A96-4D2D-8F67-0B2BFF500581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4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DCB4C-0F47-46EC-B363-F61FF98C5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DE824-263B-4B5E-965C-295E5CAD8907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F512-789E-4070-AC0D-A6954324B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 rot="5400000" flipV="1">
            <a:off x="10058400" y="58738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58B74-0FF4-451C-9FF4-F5B228462284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B97FB-17C1-445F-AEAF-A3EA44606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C741-A9E7-4D0A-83EF-BC54EA7B6478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C8328-9E5A-4483-AE4D-DAA46D1AB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5"/>
          <p:cNvGrpSpPr>
            <a:grpSpLocks/>
          </p:cNvGrpSpPr>
          <p:nvPr/>
        </p:nvGrpSpPr>
        <p:grpSpPr bwMode="auto">
          <a:xfrm>
            <a:off x="0" y="420688"/>
            <a:ext cx="12188825" cy="3795712"/>
            <a:chOff x="0" y="420256"/>
            <a:chExt cx="12188952" cy="3795497"/>
          </a:xfrm>
        </p:grpSpPr>
        <p:cxnSp>
          <p:nvCxnSpPr>
            <p:cNvPr id="5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27"/>
            <p:cNvCxnSpPr/>
            <p:nvPr/>
          </p:nvCxnSpPr>
          <p:spPr>
            <a:xfrm>
              <a:off x="0" y="379350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28"/>
            <p:cNvCxnSpPr/>
            <p:nvPr/>
          </p:nvCxnSpPr>
          <p:spPr>
            <a:xfrm>
              <a:off x="0" y="3372839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30"/>
            <p:cNvCxnSpPr/>
            <p:nvPr/>
          </p:nvCxnSpPr>
          <p:spPr>
            <a:xfrm>
              <a:off x="0" y="2528337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531"/>
            <p:cNvCxnSpPr/>
            <p:nvPr/>
          </p:nvCxnSpPr>
          <p:spPr>
            <a:xfrm>
              <a:off x="0" y="210767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532"/>
            <p:cNvCxnSpPr/>
            <p:nvPr/>
          </p:nvCxnSpPr>
          <p:spPr>
            <a:xfrm>
              <a:off x="0" y="1685421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533"/>
            <p:cNvCxnSpPr/>
            <p:nvPr/>
          </p:nvCxnSpPr>
          <p:spPr>
            <a:xfrm>
              <a:off x="0" y="126317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534"/>
            <p:cNvCxnSpPr/>
            <p:nvPr/>
          </p:nvCxnSpPr>
          <p:spPr>
            <a:xfrm>
              <a:off x="0" y="842507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379"/>
          <p:cNvSpPr/>
          <p:nvPr/>
        </p:nvSpPr>
        <p:spPr>
          <a:xfrm rot="18900000" flipV="1">
            <a:off x="9446419" y="-965993"/>
            <a:ext cx="12700" cy="6494462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56"/>
          <p:cNvSpPr/>
          <p:nvPr/>
        </p:nvSpPr>
        <p:spPr>
          <a:xfrm>
            <a:off x="0" y="0"/>
            <a:ext cx="11815763" cy="4572000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7"/>
          <p:cNvSpPr/>
          <p:nvPr/>
        </p:nvSpPr>
        <p:spPr>
          <a:xfrm rot="2700000">
            <a:off x="2311400" y="-966788"/>
            <a:ext cx="14288" cy="6570663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8"/>
          <p:cNvSpPr/>
          <p:nvPr/>
        </p:nvSpPr>
        <p:spPr>
          <a:xfrm rot="2700000">
            <a:off x="3186906" y="-953294"/>
            <a:ext cx="12700" cy="6478588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89"/>
          <p:cNvSpPr/>
          <p:nvPr/>
        </p:nvSpPr>
        <p:spPr>
          <a:xfrm rot="2700000">
            <a:off x="4030663" y="-954088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90"/>
          <p:cNvSpPr/>
          <p:nvPr/>
        </p:nvSpPr>
        <p:spPr>
          <a:xfrm rot="2700000">
            <a:off x="4873626" y="-954088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91"/>
          <p:cNvSpPr/>
          <p:nvPr/>
        </p:nvSpPr>
        <p:spPr>
          <a:xfrm rot="2700000">
            <a:off x="5716588" y="-954088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92"/>
          <p:cNvSpPr/>
          <p:nvPr/>
        </p:nvSpPr>
        <p:spPr>
          <a:xfrm rot="2700000">
            <a:off x="6559551" y="-954088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93"/>
          <p:cNvSpPr/>
          <p:nvPr/>
        </p:nvSpPr>
        <p:spPr>
          <a:xfrm rot="2700000">
            <a:off x="7402513" y="-944563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94"/>
          <p:cNvSpPr/>
          <p:nvPr/>
        </p:nvSpPr>
        <p:spPr>
          <a:xfrm rot="2700000">
            <a:off x="8246269" y="-953294"/>
            <a:ext cx="12700" cy="6478588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95"/>
          <p:cNvSpPr/>
          <p:nvPr/>
        </p:nvSpPr>
        <p:spPr>
          <a:xfrm rot="2700000">
            <a:off x="9089232" y="-953294"/>
            <a:ext cx="12700" cy="6478587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96"/>
          <p:cNvSpPr/>
          <p:nvPr/>
        </p:nvSpPr>
        <p:spPr>
          <a:xfrm rot="2700000">
            <a:off x="9913144" y="-907256"/>
            <a:ext cx="12700" cy="6424612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97"/>
          <p:cNvSpPr/>
          <p:nvPr/>
        </p:nvSpPr>
        <p:spPr>
          <a:xfrm rot="2700000">
            <a:off x="10333831" y="110332"/>
            <a:ext cx="14287" cy="5232400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98"/>
          <p:cNvSpPr/>
          <p:nvPr/>
        </p:nvSpPr>
        <p:spPr>
          <a:xfrm rot="2700000">
            <a:off x="10755313" y="1128713"/>
            <a:ext cx="14287" cy="404018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99"/>
          <p:cNvSpPr/>
          <p:nvPr/>
        </p:nvSpPr>
        <p:spPr>
          <a:xfrm rot="2700000">
            <a:off x="11176794" y="2145506"/>
            <a:ext cx="14288" cy="2847975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100"/>
          <p:cNvSpPr/>
          <p:nvPr/>
        </p:nvSpPr>
        <p:spPr>
          <a:xfrm rot="2700000">
            <a:off x="11598275" y="3163888"/>
            <a:ext cx="14288" cy="1655762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101"/>
          <p:cNvSpPr/>
          <p:nvPr/>
        </p:nvSpPr>
        <p:spPr>
          <a:xfrm rot="2700000">
            <a:off x="12021344" y="4182269"/>
            <a:ext cx="12700" cy="461962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02"/>
          <p:cNvSpPr/>
          <p:nvPr/>
        </p:nvSpPr>
        <p:spPr>
          <a:xfrm rot="2700000">
            <a:off x="203200" y="-93663"/>
            <a:ext cx="14288" cy="608013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103"/>
          <p:cNvSpPr/>
          <p:nvPr/>
        </p:nvSpPr>
        <p:spPr>
          <a:xfrm rot="2700000">
            <a:off x="625475" y="-268288"/>
            <a:ext cx="12700" cy="1800226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04"/>
          <p:cNvSpPr/>
          <p:nvPr/>
        </p:nvSpPr>
        <p:spPr>
          <a:xfrm rot="2700000">
            <a:off x="1046162" y="-442912"/>
            <a:ext cx="14287" cy="299243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105"/>
          <p:cNvSpPr/>
          <p:nvPr/>
        </p:nvSpPr>
        <p:spPr>
          <a:xfrm rot="2700000">
            <a:off x="1468438" y="-617538"/>
            <a:ext cx="12700" cy="4184651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06"/>
          <p:cNvSpPr/>
          <p:nvPr/>
        </p:nvSpPr>
        <p:spPr>
          <a:xfrm rot="2700000">
            <a:off x="1889125" y="-792163"/>
            <a:ext cx="14288" cy="5376863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48"/>
          <p:cNvSpPr/>
          <p:nvPr/>
        </p:nvSpPr>
        <p:spPr>
          <a:xfrm rot="18900000" flipV="1">
            <a:off x="2070894" y="-450056"/>
            <a:ext cx="14287" cy="5889625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23"/>
          <p:cNvSpPr/>
          <p:nvPr/>
        </p:nvSpPr>
        <p:spPr>
          <a:xfrm rot="18900000" flipV="1">
            <a:off x="1649413" y="568325"/>
            <a:ext cx="12700" cy="4695825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24"/>
          <p:cNvSpPr/>
          <p:nvPr/>
        </p:nvSpPr>
        <p:spPr>
          <a:xfrm rot="18900000" flipV="1">
            <a:off x="1227138" y="1585912"/>
            <a:ext cx="14288" cy="3503613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25"/>
          <p:cNvSpPr/>
          <p:nvPr/>
        </p:nvSpPr>
        <p:spPr>
          <a:xfrm rot="18900000" flipV="1">
            <a:off x="806450" y="2603500"/>
            <a:ext cx="12700" cy="2311400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326"/>
          <p:cNvSpPr/>
          <p:nvPr/>
        </p:nvSpPr>
        <p:spPr>
          <a:xfrm rot="18900000" flipV="1">
            <a:off x="384175" y="3621088"/>
            <a:ext cx="14287" cy="1119188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371"/>
          <p:cNvSpPr/>
          <p:nvPr/>
        </p:nvSpPr>
        <p:spPr>
          <a:xfrm rot="18900000" flipV="1">
            <a:off x="2705894" y="-953294"/>
            <a:ext cx="12700" cy="6478588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73"/>
          <p:cNvSpPr/>
          <p:nvPr/>
        </p:nvSpPr>
        <p:spPr>
          <a:xfrm rot="18900000" flipV="1">
            <a:off x="4391819" y="-953294"/>
            <a:ext cx="12700" cy="6478588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375"/>
          <p:cNvSpPr/>
          <p:nvPr/>
        </p:nvSpPr>
        <p:spPr>
          <a:xfrm rot="18900000" flipV="1">
            <a:off x="6078538" y="-954088"/>
            <a:ext cx="12700" cy="6480175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76"/>
          <p:cNvSpPr/>
          <p:nvPr/>
        </p:nvSpPr>
        <p:spPr>
          <a:xfrm rot="18900000" flipV="1">
            <a:off x="6916738" y="-965200"/>
            <a:ext cx="12700" cy="6492875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377"/>
          <p:cNvSpPr/>
          <p:nvPr/>
        </p:nvSpPr>
        <p:spPr>
          <a:xfrm rot="18900000" flipV="1">
            <a:off x="7759701" y="-965200"/>
            <a:ext cx="12700" cy="6492875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378"/>
          <p:cNvSpPr/>
          <p:nvPr/>
        </p:nvSpPr>
        <p:spPr>
          <a:xfrm rot="18900000" flipV="1">
            <a:off x="8602663" y="-965200"/>
            <a:ext cx="12700" cy="6492875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138"/>
          <p:cNvSpPr/>
          <p:nvPr/>
        </p:nvSpPr>
        <p:spPr>
          <a:xfrm rot="18900000" flipV="1">
            <a:off x="10089357" y="-881856"/>
            <a:ext cx="12700" cy="5926137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139"/>
          <p:cNvSpPr/>
          <p:nvPr/>
        </p:nvSpPr>
        <p:spPr>
          <a:xfrm rot="18900000" flipV="1">
            <a:off x="10510044" y="-707231"/>
            <a:ext cx="14287" cy="473392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140"/>
          <p:cNvSpPr/>
          <p:nvPr/>
        </p:nvSpPr>
        <p:spPr>
          <a:xfrm rot="18900000" flipV="1">
            <a:off x="10931525" y="-533399"/>
            <a:ext cx="14287" cy="3541712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1"/>
          <p:cNvSpPr/>
          <p:nvPr/>
        </p:nvSpPr>
        <p:spPr>
          <a:xfrm rot="18900000" flipV="1">
            <a:off x="11353006" y="-357981"/>
            <a:ext cx="14288" cy="2349500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Rectangle 142"/>
          <p:cNvSpPr/>
          <p:nvPr/>
        </p:nvSpPr>
        <p:spPr>
          <a:xfrm rot="18900000" flipV="1">
            <a:off x="11774488" y="-184150"/>
            <a:ext cx="14288" cy="1157287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Rectangle 372"/>
          <p:cNvSpPr/>
          <p:nvPr/>
        </p:nvSpPr>
        <p:spPr>
          <a:xfrm rot="18900000" flipV="1">
            <a:off x="3544094" y="-965993"/>
            <a:ext cx="12700" cy="6494462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Rectangle 374"/>
          <p:cNvSpPr/>
          <p:nvPr/>
        </p:nvSpPr>
        <p:spPr>
          <a:xfrm rot="18900000" flipV="1">
            <a:off x="5230813" y="-965200"/>
            <a:ext cx="12700" cy="6492875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Teardrop 3"/>
          <p:cNvSpPr/>
          <p:nvPr/>
        </p:nvSpPr>
        <p:spPr>
          <a:xfrm rot="5400000" flipH="1" flipV="1">
            <a:off x="6442075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Teardrop 3"/>
          <p:cNvSpPr/>
          <p:nvPr/>
        </p:nvSpPr>
        <p:spPr>
          <a:xfrm rot="5400000" flipH="1" flipV="1">
            <a:off x="-149225" y="258763"/>
            <a:ext cx="612775" cy="314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Teardrop 3"/>
          <p:cNvSpPr/>
          <p:nvPr/>
        </p:nvSpPr>
        <p:spPr>
          <a:xfrm rot="5400000" flipH="1" flipV="1">
            <a:off x="1387475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Teardrop 3"/>
          <p:cNvSpPr/>
          <p:nvPr/>
        </p:nvSpPr>
        <p:spPr>
          <a:xfrm rot="5400000" flipH="1" flipV="1">
            <a:off x="2230438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Teardrop 3"/>
          <p:cNvSpPr/>
          <p:nvPr/>
        </p:nvSpPr>
        <p:spPr>
          <a:xfrm rot="5400000" flipH="1" flipV="1">
            <a:off x="3072606" y="110332"/>
            <a:ext cx="612775" cy="6111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" name="Teardrop 3"/>
          <p:cNvSpPr/>
          <p:nvPr/>
        </p:nvSpPr>
        <p:spPr>
          <a:xfrm rot="5400000" flipH="1" flipV="1">
            <a:off x="3914775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Teardrop 3"/>
          <p:cNvSpPr/>
          <p:nvPr/>
        </p:nvSpPr>
        <p:spPr>
          <a:xfrm rot="5400000" flipH="1" flipV="1">
            <a:off x="4757738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Teardrop 3"/>
          <p:cNvSpPr/>
          <p:nvPr/>
        </p:nvSpPr>
        <p:spPr>
          <a:xfrm rot="5400000" flipH="1" flipV="1">
            <a:off x="5600700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Teardrop 3"/>
          <p:cNvSpPr/>
          <p:nvPr/>
        </p:nvSpPr>
        <p:spPr>
          <a:xfrm rot="5400000" flipH="1" flipV="1">
            <a:off x="8128000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Teardrop 3"/>
          <p:cNvSpPr/>
          <p:nvPr/>
        </p:nvSpPr>
        <p:spPr>
          <a:xfrm rot="5400000" flipH="1" flipV="1">
            <a:off x="7285038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Teardrop 3"/>
          <p:cNvSpPr/>
          <p:nvPr/>
        </p:nvSpPr>
        <p:spPr>
          <a:xfrm rot="5400000" flipH="1" flipV="1">
            <a:off x="9812338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" name="Teardrop 3"/>
          <p:cNvSpPr/>
          <p:nvPr/>
        </p:nvSpPr>
        <p:spPr>
          <a:xfrm rot="5400000" flipH="1" flipV="1">
            <a:off x="8970963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" name="Teardrop 3"/>
          <p:cNvSpPr/>
          <p:nvPr/>
        </p:nvSpPr>
        <p:spPr>
          <a:xfrm rot="5400000" flipH="1" flipV="1">
            <a:off x="11498263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Teardrop 3"/>
          <p:cNvSpPr/>
          <p:nvPr/>
        </p:nvSpPr>
        <p:spPr>
          <a:xfrm rot="5400000" flipH="1" flipV="1">
            <a:off x="10655300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Teardrop 3"/>
          <p:cNvSpPr/>
          <p:nvPr/>
        </p:nvSpPr>
        <p:spPr>
          <a:xfrm rot="5400000" flipH="1" flipV="1">
            <a:off x="544513" y="1095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Oval 591"/>
          <p:cNvSpPr/>
          <p:nvPr/>
        </p:nvSpPr>
        <p:spPr>
          <a:xfrm>
            <a:off x="6664325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" name="Oval 167"/>
          <p:cNvSpPr/>
          <p:nvPr/>
        </p:nvSpPr>
        <p:spPr>
          <a:xfrm>
            <a:off x="0" y="331788"/>
            <a:ext cx="93663" cy="424021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Oval 593"/>
          <p:cNvSpPr/>
          <p:nvPr/>
        </p:nvSpPr>
        <p:spPr>
          <a:xfrm>
            <a:off x="766763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Oval 594"/>
          <p:cNvSpPr/>
          <p:nvPr/>
        </p:nvSpPr>
        <p:spPr>
          <a:xfrm>
            <a:off x="1609725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Oval 595"/>
          <p:cNvSpPr/>
          <p:nvPr/>
        </p:nvSpPr>
        <p:spPr>
          <a:xfrm>
            <a:off x="2451100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Oval 596"/>
          <p:cNvSpPr/>
          <p:nvPr/>
        </p:nvSpPr>
        <p:spPr>
          <a:xfrm>
            <a:off x="3294063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Oval 597"/>
          <p:cNvSpPr/>
          <p:nvPr/>
        </p:nvSpPr>
        <p:spPr>
          <a:xfrm>
            <a:off x="4137025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Oval 598"/>
          <p:cNvSpPr/>
          <p:nvPr/>
        </p:nvSpPr>
        <p:spPr>
          <a:xfrm>
            <a:off x="4979988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Oval 599"/>
          <p:cNvSpPr/>
          <p:nvPr/>
        </p:nvSpPr>
        <p:spPr>
          <a:xfrm>
            <a:off x="5821363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Oval 600"/>
          <p:cNvSpPr/>
          <p:nvPr/>
        </p:nvSpPr>
        <p:spPr>
          <a:xfrm>
            <a:off x="8350250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Oval 601"/>
          <p:cNvSpPr/>
          <p:nvPr/>
        </p:nvSpPr>
        <p:spPr>
          <a:xfrm>
            <a:off x="7507288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Oval 602"/>
          <p:cNvSpPr/>
          <p:nvPr/>
        </p:nvSpPr>
        <p:spPr>
          <a:xfrm>
            <a:off x="10034588" y="3317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Oval 603"/>
          <p:cNvSpPr/>
          <p:nvPr/>
        </p:nvSpPr>
        <p:spPr>
          <a:xfrm>
            <a:off x="9191625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Oval 604"/>
          <p:cNvSpPr/>
          <p:nvPr/>
        </p:nvSpPr>
        <p:spPr>
          <a:xfrm>
            <a:off x="11720513" y="331788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Oval 605"/>
          <p:cNvSpPr/>
          <p:nvPr/>
        </p:nvSpPr>
        <p:spPr>
          <a:xfrm>
            <a:off x="10877550" y="3317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Teardrop 3"/>
          <p:cNvSpPr/>
          <p:nvPr/>
        </p:nvSpPr>
        <p:spPr>
          <a:xfrm rot="5400000" flipH="1" flipV="1">
            <a:off x="6021388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Teardrop 3"/>
          <p:cNvSpPr/>
          <p:nvPr/>
        </p:nvSpPr>
        <p:spPr>
          <a:xfrm rot="5400000" flipH="1" flipV="1">
            <a:off x="965200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Teardrop 3"/>
          <p:cNvSpPr/>
          <p:nvPr/>
        </p:nvSpPr>
        <p:spPr>
          <a:xfrm rot="5400000" flipH="1" flipV="1">
            <a:off x="1808163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" name="Teardrop 3"/>
          <p:cNvSpPr/>
          <p:nvPr/>
        </p:nvSpPr>
        <p:spPr>
          <a:xfrm rot="5400000" flipH="1" flipV="1">
            <a:off x="2651125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Teardrop 3"/>
          <p:cNvSpPr/>
          <p:nvPr/>
        </p:nvSpPr>
        <p:spPr>
          <a:xfrm rot="5400000" flipH="1" flipV="1">
            <a:off x="3494088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" name="Teardrop 3"/>
          <p:cNvSpPr/>
          <p:nvPr/>
        </p:nvSpPr>
        <p:spPr>
          <a:xfrm rot="5400000" flipH="1" flipV="1">
            <a:off x="4335463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Teardrop 3"/>
          <p:cNvSpPr/>
          <p:nvPr/>
        </p:nvSpPr>
        <p:spPr>
          <a:xfrm rot="5400000" flipH="1" flipV="1">
            <a:off x="5178425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Teardrop 3"/>
          <p:cNvSpPr/>
          <p:nvPr/>
        </p:nvSpPr>
        <p:spPr>
          <a:xfrm rot="5400000" flipH="1" flipV="1">
            <a:off x="7705725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Teardrop 3"/>
          <p:cNvSpPr/>
          <p:nvPr/>
        </p:nvSpPr>
        <p:spPr>
          <a:xfrm rot="5400000" flipH="1" flipV="1">
            <a:off x="6864350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" name="Teardrop 3"/>
          <p:cNvSpPr/>
          <p:nvPr/>
        </p:nvSpPr>
        <p:spPr>
          <a:xfrm rot="5400000" flipH="1" flipV="1">
            <a:off x="9391650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" name="Teardrop 3"/>
          <p:cNvSpPr/>
          <p:nvPr/>
        </p:nvSpPr>
        <p:spPr>
          <a:xfrm rot="5400000" flipH="1" flipV="1">
            <a:off x="8548688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" name="Teardrop 3"/>
          <p:cNvSpPr/>
          <p:nvPr/>
        </p:nvSpPr>
        <p:spPr>
          <a:xfrm rot="5400000" flipH="1" flipV="1">
            <a:off x="11075988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Teardrop 3"/>
          <p:cNvSpPr/>
          <p:nvPr/>
        </p:nvSpPr>
        <p:spPr>
          <a:xfrm rot="5400000" flipH="1" flipV="1">
            <a:off x="10233819" y="531019"/>
            <a:ext cx="612775" cy="611187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" name="Teardrop 3"/>
          <p:cNvSpPr/>
          <p:nvPr/>
        </p:nvSpPr>
        <p:spPr>
          <a:xfrm rot="5400000" flipH="1" flipV="1">
            <a:off x="123825" y="53022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Teardrop 3"/>
          <p:cNvSpPr/>
          <p:nvPr/>
        </p:nvSpPr>
        <p:spPr>
          <a:xfrm rot="5400000" flipH="1" flipV="1">
            <a:off x="11760201" y="685800"/>
            <a:ext cx="595312" cy="268287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" name="Oval 621"/>
          <p:cNvSpPr/>
          <p:nvPr/>
        </p:nvSpPr>
        <p:spPr>
          <a:xfrm>
            <a:off x="7086600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Oval 622"/>
          <p:cNvSpPr/>
          <p:nvPr/>
        </p:nvSpPr>
        <p:spPr>
          <a:xfrm>
            <a:off x="346075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Oval 623"/>
          <p:cNvSpPr/>
          <p:nvPr/>
        </p:nvSpPr>
        <p:spPr>
          <a:xfrm>
            <a:off x="1189038" y="7508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Oval 624"/>
          <p:cNvSpPr/>
          <p:nvPr/>
        </p:nvSpPr>
        <p:spPr>
          <a:xfrm>
            <a:off x="2032000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Oval 625"/>
          <p:cNvSpPr/>
          <p:nvPr/>
        </p:nvSpPr>
        <p:spPr>
          <a:xfrm>
            <a:off x="2873375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Oval 626"/>
          <p:cNvSpPr/>
          <p:nvPr/>
        </p:nvSpPr>
        <p:spPr>
          <a:xfrm>
            <a:off x="3716338" y="7508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Oval 627"/>
          <p:cNvSpPr/>
          <p:nvPr/>
        </p:nvSpPr>
        <p:spPr>
          <a:xfrm>
            <a:off x="4559300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Oval 628"/>
          <p:cNvSpPr/>
          <p:nvPr/>
        </p:nvSpPr>
        <p:spPr>
          <a:xfrm>
            <a:off x="5402263" y="750888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Oval 629"/>
          <p:cNvSpPr/>
          <p:nvPr/>
        </p:nvSpPr>
        <p:spPr>
          <a:xfrm>
            <a:off x="6243638" y="7508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Oval 630"/>
          <p:cNvSpPr/>
          <p:nvPr/>
        </p:nvSpPr>
        <p:spPr>
          <a:xfrm>
            <a:off x="8772525" y="750888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Oval 631"/>
          <p:cNvSpPr/>
          <p:nvPr/>
        </p:nvSpPr>
        <p:spPr>
          <a:xfrm>
            <a:off x="7929563" y="7508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Oval 632"/>
          <p:cNvSpPr/>
          <p:nvPr/>
        </p:nvSpPr>
        <p:spPr>
          <a:xfrm>
            <a:off x="10456863" y="75088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Oval 633"/>
          <p:cNvSpPr/>
          <p:nvPr/>
        </p:nvSpPr>
        <p:spPr>
          <a:xfrm>
            <a:off x="9613900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Oval 860"/>
          <p:cNvSpPr/>
          <p:nvPr/>
        </p:nvSpPr>
        <p:spPr>
          <a:xfrm>
            <a:off x="12141200" y="758825"/>
            <a:ext cx="50800" cy="3538538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Oval 635"/>
          <p:cNvSpPr/>
          <p:nvPr/>
        </p:nvSpPr>
        <p:spPr>
          <a:xfrm>
            <a:off x="11299825" y="75088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Teardrop 3"/>
          <p:cNvSpPr/>
          <p:nvPr/>
        </p:nvSpPr>
        <p:spPr>
          <a:xfrm rot="5400000" flipH="1" flipV="1">
            <a:off x="6174582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Teardrop 3"/>
          <p:cNvSpPr/>
          <p:nvPr/>
        </p:nvSpPr>
        <p:spPr>
          <a:xfrm rot="5400000" flipH="1" flipV="1">
            <a:off x="1118394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Teardrop 3"/>
          <p:cNvSpPr/>
          <p:nvPr/>
        </p:nvSpPr>
        <p:spPr>
          <a:xfrm rot="5400000" flipH="1" flipV="1">
            <a:off x="1961357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Teardrop 3"/>
          <p:cNvSpPr/>
          <p:nvPr/>
        </p:nvSpPr>
        <p:spPr>
          <a:xfrm rot="5400000" flipH="1" flipV="1">
            <a:off x="2804319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Teardrop 3"/>
          <p:cNvSpPr/>
          <p:nvPr/>
        </p:nvSpPr>
        <p:spPr>
          <a:xfrm rot="5400000" flipH="1" flipV="1">
            <a:off x="3647282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Teardrop 3"/>
          <p:cNvSpPr/>
          <p:nvPr/>
        </p:nvSpPr>
        <p:spPr>
          <a:xfrm rot="5400000" flipH="1" flipV="1">
            <a:off x="4488657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Teardrop 3"/>
          <p:cNvSpPr/>
          <p:nvPr/>
        </p:nvSpPr>
        <p:spPr>
          <a:xfrm rot="5400000" flipH="1" flipV="1">
            <a:off x="5331619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ardrop 3"/>
          <p:cNvSpPr/>
          <p:nvPr/>
        </p:nvSpPr>
        <p:spPr>
          <a:xfrm rot="5400000" flipH="1" flipV="1">
            <a:off x="7858919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Teardrop 3"/>
          <p:cNvSpPr/>
          <p:nvPr/>
        </p:nvSpPr>
        <p:spPr>
          <a:xfrm rot="5400000" flipH="1" flipV="1">
            <a:off x="7017544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Teardrop 3"/>
          <p:cNvSpPr/>
          <p:nvPr/>
        </p:nvSpPr>
        <p:spPr>
          <a:xfrm rot="5400000" flipH="1" flipV="1">
            <a:off x="9544844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Teardrop 3"/>
          <p:cNvSpPr/>
          <p:nvPr/>
        </p:nvSpPr>
        <p:spPr>
          <a:xfrm rot="5400000" flipH="1" flipV="1">
            <a:off x="8701882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Teardrop 3"/>
          <p:cNvSpPr/>
          <p:nvPr/>
        </p:nvSpPr>
        <p:spPr>
          <a:xfrm rot="5400000" flipH="1" flipV="1">
            <a:off x="11229182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Teardrop 3"/>
          <p:cNvSpPr/>
          <p:nvPr/>
        </p:nvSpPr>
        <p:spPr>
          <a:xfrm rot="5400000" flipH="1" flipV="1">
            <a:off x="10387013" y="-161925"/>
            <a:ext cx="306388" cy="611187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Teardrop 3"/>
          <p:cNvSpPr/>
          <p:nvPr/>
        </p:nvSpPr>
        <p:spPr>
          <a:xfrm rot="5400000" flipH="1" flipV="1">
            <a:off x="277019" y="-162719"/>
            <a:ext cx="306388" cy="612775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Teardrop 3"/>
          <p:cNvSpPr/>
          <p:nvPr/>
        </p:nvSpPr>
        <p:spPr>
          <a:xfrm rot="5400000" flipH="1" flipV="1">
            <a:off x="11908632" y="5556"/>
            <a:ext cx="298450" cy="268287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Oval 881"/>
          <p:cNvSpPr/>
          <p:nvPr/>
        </p:nvSpPr>
        <p:spPr>
          <a:xfrm>
            <a:off x="346075" y="-9525"/>
            <a:ext cx="169863" cy="84138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Oval 882"/>
          <p:cNvSpPr/>
          <p:nvPr/>
        </p:nvSpPr>
        <p:spPr>
          <a:xfrm>
            <a:off x="1189038" y="-9525"/>
            <a:ext cx="169862" cy="84138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Oval 883"/>
          <p:cNvSpPr/>
          <p:nvPr/>
        </p:nvSpPr>
        <p:spPr>
          <a:xfrm>
            <a:off x="2032000" y="-9525"/>
            <a:ext cx="10160000" cy="84138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Teardrop 3"/>
          <p:cNvSpPr/>
          <p:nvPr/>
        </p:nvSpPr>
        <p:spPr>
          <a:xfrm rot="5400000" flipH="1" flipV="1">
            <a:off x="6442075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Teardrop 3"/>
          <p:cNvSpPr/>
          <p:nvPr/>
        </p:nvSpPr>
        <p:spPr>
          <a:xfrm rot="5400000" flipH="1" flipV="1">
            <a:off x="-149225" y="1104900"/>
            <a:ext cx="612775" cy="314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Teardrop 3"/>
          <p:cNvSpPr/>
          <p:nvPr/>
        </p:nvSpPr>
        <p:spPr>
          <a:xfrm rot="5400000" flipH="1" flipV="1">
            <a:off x="1387475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Teardrop 3"/>
          <p:cNvSpPr/>
          <p:nvPr/>
        </p:nvSpPr>
        <p:spPr>
          <a:xfrm rot="5400000" flipH="1" flipV="1">
            <a:off x="2230438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Teardrop 3"/>
          <p:cNvSpPr/>
          <p:nvPr/>
        </p:nvSpPr>
        <p:spPr>
          <a:xfrm rot="5400000" flipH="1" flipV="1">
            <a:off x="3072606" y="956469"/>
            <a:ext cx="612775" cy="6111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Teardrop 3"/>
          <p:cNvSpPr/>
          <p:nvPr/>
        </p:nvSpPr>
        <p:spPr>
          <a:xfrm rot="5400000" flipH="1" flipV="1">
            <a:off x="3914775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Teardrop 3"/>
          <p:cNvSpPr/>
          <p:nvPr/>
        </p:nvSpPr>
        <p:spPr>
          <a:xfrm rot="5400000" flipH="1" flipV="1">
            <a:off x="4757738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Teardrop 3"/>
          <p:cNvSpPr/>
          <p:nvPr/>
        </p:nvSpPr>
        <p:spPr>
          <a:xfrm rot="5400000" flipH="1" flipV="1">
            <a:off x="5600700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Teardrop 3"/>
          <p:cNvSpPr/>
          <p:nvPr/>
        </p:nvSpPr>
        <p:spPr>
          <a:xfrm rot="5400000" flipH="1" flipV="1">
            <a:off x="8128000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Teardrop 3"/>
          <p:cNvSpPr/>
          <p:nvPr/>
        </p:nvSpPr>
        <p:spPr>
          <a:xfrm rot="5400000" flipH="1" flipV="1">
            <a:off x="7285038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Teardrop 3"/>
          <p:cNvSpPr/>
          <p:nvPr/>
        </p:nvSpPr>
        <p:spPr>
          <a:xfrm rot="5400000" flipH="1" flipV="1">
            <a:off x="9812338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Teardrop 3"/>
          <p:cNvSpPr/>
          <p:nvPr/>
        </p:nvSpPr>
        <p:spPr>
          <a:xfrm rot="5400000" flipH="1" flipV="1">
            <a:off x="8970963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Teardrop 3"/>
          <p:cNvSpPr/>
          <p:nvPr/>
        </p:nvSpPr>
        <p:spPr>
          <a:xfrm rot="5400000" flipH="1" flipV="1">
            <a:off x="11498263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Teardrop 3"/>
          <p:cNvSpPr/>
          <p:nvPr/>
        </p:nvSpPr>
        <p:spPr>
          <a:xfrm rot="5400000" flipH="1" flipV="1">
            <a:off x="10655300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Teardrop 3"/>
          <p:cNvSpPr/>
          <p:nvPr/>
        </p:nvSpPr>
        <p:spPr>
          <a:xfrm rot="5400000" flipH="1" flipV="1">
            <a:off x="544513" y="9556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Oval 669"/>
          <p:cNvSpPr/>
          <p:nvPr/>
        </p:nvSpPr>
        <p:spPr>
          <a:xfrm>
            <a:off x="6664325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Oval 670"/>
          <p:cNvSpPr/>
          <p:nvPr/>
        </p:nvSpPr>
        <p:spPr>
          <a:xfrm>
            <a:off x="766763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Oval 671"/>
          <p:cNvSpPr/>
          <p:nvPr/>
        </p:nvSpPr>
        <p:spPr>
          <a:xfrm>
            <a:off x="1609725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Oval 672"/>
          <p:cNvSpPr/>
          <p:nvPr/>
        </p:nvSpPr>
        <p:spPr>
          <a:xfrm>
            <a:off x="2451100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Oval 673"/>
          <p:cNvSpPr/>
          <p:nvPr/>
        </p:nvSpPr>
        <p:spPr>
          <a:xfrm>
            <a:off x="3294063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Oval 674"/>
          <p:cNvSpPr/>
          <p:nvPr/>
        </p:nvSpPr>
        <p:spPr>
          <a:xfrm>
            <a:off x="4137025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Oval 675"/>
          <p:cNvSpPr/>
          <p:nvPr/>
        </p:nvSpPr>
        <p:spPr>
          <a:xfrm>
            <a:off x="4979988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Oval 676"/>
          <p:cNvSpPr/>
          <p:nvPr/>
        </p:nvSpPr>
        <p:spPr>
          <a:xfrm>
            <a:off x="5821363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Oval 677"/>
          <p:cNvSpPr/>
          <p:nvPr/>
        </p:nvSpPr>
        <p:spPr>
          <a:xfrm>
            <a:off x="8350250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Oval 678"/>
          <p:cNvSpPr/>
          <p:nvPr/>
        </p:nvSpPr>
        <p:spPr>
          <a:xfrm>
            <a:off x="7507288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Oval 679"/>
          <p:cNvSpPr/>
          <p:nvPr/>
        </p:nvSpPr>
        <p:spPr>
          <a:xfrm>
            <a:off x="10034588" y="1177925"/>
            <a:ext cx="169862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Oval 680"/>
          <p:cNvSpPr/>
          <p:nvPr/>
        </p:nvSpPr>
        <p:spPr>
          <a:xfrm>
            <a:off x="9191625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Oval 681"/>
          <p:cNvSpPr/>
          <p:nvPr/>
        </p:nvSpPr>
        <p:spPr>
          <a:xfrm>
            <a:off x="11720513" y="1177925"/>
            <a:ext cx="168275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Oval 682"/>
          <p:cNvSpPr/>
          <p:nvPr/>
        </p:nvSpPr>
        <p:spPr>
          <a:xfrm>
            <a:off x="10877550" y="1177925"/>
            <a:ext cx="169863" cy="168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Teardrop 3"/>
          <p:cNvSpPr/>
          <p:nvPr/>
        </p:nvSpPr>
        <p:spPr>
          <a:xfrm rot="5400000" flipH="1" flipV="1">
            <a:off x="6021388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Teardrop 3"/>
          <p:cNvSpPr/>
          <p:nvPr/>
        </p:nvSpPr>
        <p:spPr>
          <a:xfrm rot="5400000" flipH="1" flipV="1">
            <a:off x="965200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Teardrop 3"/>
          <p:cNvSpPr/>
          <p:nvPr/>
        </p:nvSpPr>
        <p:spPr>
          <a:xfrm rot="5400000" flipH="1" flipV="1">
            <a:off x="1808163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Teardrop 3"/>
          <p:cNvSpPr/>
          <p:nvPr/>
        </p:nvSpPr>
        <p:spPr>
          <a:xfrm rot="5400000" flipH="1" flipV="1">
            <a:off x="2651125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Teardrop 3"/>
          <p:cNvSpPr/>
          <p:nvPr/>
        </p:nvSpPr>
        <p:spPr>
          <a:xfrm rot="5400000" flipH="1" flipV="1">
            <a:off x="3494088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Teardrop 3"/>
          <p:cNvSpPr/>
          <p:nvPr/>
        </p:nvSpPr>
        <p:spPr>
          <a:xfrm rot="5400000" flipH="1" flipV="1">
            <a:off x="4335463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Teardrop 3"/>
          <p:cNvSpPr/>
          <p:nvPr/>
        </p:nvSpPr>
        <p:spPr>
          <a:xfrm rot="5400000" flipH="1" flipV="1">
            <a:off x="5178425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Teardrop 3"/>
          <p:cNvSpPr/>
          <p:nvPr/>
        </p:nvSpPr>
        <p:spPr>
          <a:xfrm rot="5400000" flipH="1" flipV="1">
            <a:off x="7705725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Teardrop 3"/>
          <p:cNvSpPr/>
          <p:nvPr/>
        </p:nvSpPr>
        <p:spPr>
          <a:xfrm rot="5400000" flipH="1" flipV="1">
            <a:off x="6864350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Teardrop 3"/>
          <p:cNvSpPr/>
          <p:nvPr/>
        </p:nvSpPr>
        <p:spPr>
          <a:xfrm rot="5400000" flipH="1" flipV="1">
            <a:off x="9391650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Teardrop 3"/>
          <p:cNvSpPr/>
          <p:nvPr/>
        </p:nvSpPr>
        <p:spPr>
          <a:xfrm rot="5400000" flipH="1" flipV="1">
            <a:off x="8548688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Teardrop 3"/>
          <p:cNvSpPr/>
          <p:nvPr/>
        </p:nvSpPr>
        <p:spPr>
          <a:xfrm rot="5400000" flipH="1" flipV="1">
            <a:off x="11075988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Teardrop 3"/>
          <p:cNvSpPr/>
          <p:nvPr/>
        </p:nvSpPr>
        <p:spPr>
          <a:xfrm rot="5400000" flipH="1" flipV="1">
            <a:off x="10233819" y="1377157"/>
            <a:ext cx="612775" cy="611187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Teardrop 3"/>
          <p:cNvSpPr/>
          <p:nvPr/>
        </p:nvSpPr>
        <p:spPr>
          <a:xfrm rot="5400000" flipH="1" flipV="1">
            <a:off x="123825" y="137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Teardrop 3"/>
          <p:cNvSpPr/>
          <p:nvPr/>
        </p:nvSpPr>
        <p:spPr>
          <a:xfrm rot="5400000" flipH="1" flipV="1">
            <a:off x="11759407" y="1531144"/>
            <a:ext cx="596900" cy="268287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Oval 698"/>
          <p:cNvSpPr/>
          <p:nvPr/>
        </p:nvSpPr>
        <p:spPr>
          <a:xfrm>
            <a:off x="7086600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Oval 699"/>
          <p:cNvSpPr/>
          <p:nvPr/>
        </p:nvSpPr>
        <p:spPr>
          <a:xfrm>
            <a:off x="346075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Oval 700"/>
          <p:cNvSpPr/>
          <p:nvPr/>
        </p:nvSpPr>
        <p:spPr>
          <a:xfrm>
            <a:off x="1189038" y="1597025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Oval 701"/>
          <p:cNvSpPr/>
          <p:nvPr/>
        </p:nvSpPr>
        <p:spPr>
          <a:xfrm>
            <a:off x="2032000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Oval 702"/>
          <p:cNvSpPr/>
          <p:nvPr/>
        </p:nvSpPr>
        <p:spPr>
          <a:xfrm>
            <a:off x="2873375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Oval 703"/>
          <p:cNvSpPr/>
          <p:nvPr/>
        </p:nvSpPr>
        <p:spPr>
          <a:xfrm>
            <a:off x="3716338" y="1597025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Oval 704"/>
          <p:cNvSpPr/>
          <p:nvPr/>
        </p:nvSpPr>
        <p:spPr>
          <a:xfrm>
            <a:off x="4559300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Oval 705"/>
          <p:cNvSpPr/>
          <p:nvPr/>
        </p:nvSpPr>
        <p:spPr>
          <a:xfrm>
            <a:off x="5402263" y="1597025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Oval 706"/>
          <p:cNvSpPr/>
          <p:nvPr/>
        </p:nvSpPr>
        <p:spPr>
          <a:xfrm>
            <a:off x="6243638" y="1597025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Oval 707"/>
          <p:cNvSpPr/>
          <p:nvPr/>
        </p:nvSpPr>
        <p:spPr>
          <a:xfrm>
            <a:off x="8772525" y="1597025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Oval 708"/>
          <p:cNvSpPr/>
          <p:nvPr/>
        </p:nvSpPr>
        <p:spPr>
          <a:xfrm>
            <a:off x="7929563" y="1597025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Oval 709"/>
          <p:cNvSpPr/>
          <p:nvPr/>
        </p:nvSpPr>
        <p:spPr>
          <a:xfrm>
            <a:off x="10456863" y="1597025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Oval 710"/>
          <p:cNvSpPr/>
          <p:nvPr/>
        </p:nvSpPr>
        <p:spPr>
          <a:xfrm>
            <a:off x="9613900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Oval 711"/>
          <p:cNvSpPr/>
          <p:nvPr/>
        </p:nvSpPr>
        <p:spPr>
          <a:xfrm>
            <a:off x="11299825" y="1597025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Teardrop 3"/>
          <p:cNvSpPr/>
          <p:nvPr/>
        </p:nvSpPr>
        <p:spPr>
          <a:xfrm rot="5400000" flipH="1" flipV="1">
            <a:off x="6442075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Teardrop 3"/>
          <p:cNvSpPr/>
          <p:nvPr/>
        </p:nvSpPr>
        <p:spPr>
          <a:xfrm rot="5400000" flipH="1" flipV="1">
            <a:off x="-149225" y="1946275"/>
            <a:ext cx="612775" cy="314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Teardrop 3"/>
          <p:cNvSpPr/>
          <p:nvPr/>
        </p:nvSpPr>
        <p:spPr>
          <a:xfrm rot="5400000" flipH="1" flipV="1">
            <a:off x="1387475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Teardrop 3"/>
          <p:cNvSpPr/>
          <p:nvPr/>
        </p:nvSpPr>
        <p:spPr>
          <a:xfrm rot="5400000" flipH="1" flipV="1">
            <a:off x="2230438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Teardrop 3"/>
          <p:cNvSpPr/>
          <p:nvPr/>
        </p:nvSpPr>
        <p:spPr>
          <a:xfrm rot="5400000" flipH="1" flipV="1">
            <a:off x="3072606" y="1797844"/>
            <a:ext cx="612775" cy="6111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Teardrop 3"/>
          <p:cNvSpPr/>
          <p:nvPr/>
        </p:nvSpPr>
        <p:spPr>
          <a:xfrm rot="5400000" flipH="1" flipV="1">
            <a:off x="3914775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Teardrop 3"/>
          <p:cNvSpPr/>
          <p:nvPr/>
        </p:nvSpPr>
        <p:spPr>
          <a:xfrm rot="5400000" flipH="1" flipV="1">
            <a:off x="4757738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Teardrop 3"/>
          <p:cNvSpPr/>
          <p:nvPr/>
        </p:nvSpPr>
        <p:spPr>
          <a:xfrm rot="5400000" flipH="1" flipV="1">
            <a:off x="5600700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Teardrop 3"/>
          <p:cNvSpPr/>
          <p:nvPr/>
        </p:nvSpPr>
        <p:spPr>
          <a:xfrm rot="5400000" flipH="1" flipV="1">
            <a:off x="8128000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Teardrop 3"/>
          <p:cNvSpPr/>
          <p:nvPr/>
        </p:nvSpPr>
        <p:spPr>
          <a:xfrm rot="5400000" flipH="1" flipV="1">
            <a:off x="7285038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Teardrop 3"/>
          <p:cNvSpPr/>
          <p:nvPr/>
        </p:nvSpPr>
        <p:spPr>
          <a:xfrm rot="5400000" flipH="1" flipV="1">
            <a:off x="9812338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Teardrop 3"/>
          <p:cNvSpPr/>
          <p:nvPr/>
        </p:nvSpPr>
        <p:spPr>
          <a:xfrm rot="5400000" flipH="1" flipV="1">
            <a:off x="8970963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Teardrop 3"/>
          <p:cNvSpPr/>
          <p:nvPr/>
        </p:nvSpPr>
        <p:spPr>
          <a:xfrm rot="5400000" flipH="1" flipV="1">
            <a:off x="11498263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Teardrop 3"/>
          <p:cNvSpPr/>
          <p:nvPr/>
        </p:nvSpPr>
        <p:spPr>
          <a:xfrm rot="5400000" flipH="1" flipV="1">
            <a:off x="10655300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Teardrop 3"/>
          <p:cNvSpPr/>
          <p:nvPr/>
        </p:nvSpPr>
        <p:spPr>
          <a:xfrm rot="5400000" flipH="1" flipV="1">
            <a:off x="544513" y="1797050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Oval 727"/>
          <p:cNvSpPr/>
          <p:nvPr/>
        </p:nvSpPr>
        <p:spPr>
          <a:xfrm>
            <a:off x="6664325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Oval 728"/>
          <p:cNvSpPr/>
          <p:nvPr/>
        </p:nvSpPr>
        <p:spPr>
          <a:xfrm>
            <a:off x="766763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Oval 729"/>
          <p:cNvSpPr/>
          <p:nvPr/>
        </p:nvSpPr>
        <p:spPr>
          <a:xfrm>
            <a:off x="1609725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Oval 730"/>
          <p:cNvSpPr/>
          <p:nvPr/>
        </p:nvSpPr>
        <p:spPr>
          <a:xfrm>
            <a:off x="2451100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Oval 731"/>
          <p:cNvSpPr/>
          <p:nvPr/>
        </p:nvSpPr>
        <p:spPr>
          <a:xfrm>
            <a:off x="3294063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Oval 732"/>
          <p:cNvSpPr/>
          <p:nvPr/>
        </p:nvSpPr>
        <p:spPr>
          <a:xfrm>
            <a:off x="4137025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Oval 733"/>
          <p:cNvSpPr/>
          <p:nvPr/>
        </p:nvSpPr>
        <p:spPr>
          <a:xfrm>
            <a:off x="4979988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Oval 734"/>
          <p:cNvSpPr/>
          <p:nvPr/>
        </p:nvSpPr>
        <p:spPr>
          <a:xfrm>
            <a:off x="5821363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Oval 735"/>
          <p:cNvSpPr/>
          <p:nvPr/>
        </p:nvSpPr>
        <p:spPr>
          <a:xfrm>
            <a:off x="8350250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Oval 736"/>
          <p:cNvSpPr/>
          <p:nvPr/>
        </p:nvSpPr>
        <p:spPr>
          <a:xfrm>
            <a:off x="7507288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Oval 737"/>
          <p:cNvSpPr/>
          <p:nvPr/>
        </p:nvSpPr>
        <p:spPr>
          <a:xfrm>
            <a:off x="10034588" y="201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Oval 738"/>
          <p:cNvSpPr/>
          <p:nvPr/>
        </p:nvSpPr>
        <p:spPr>
          <a:xfrm>
            <a:off x="9191625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Oval 739"/>
          <p:cNvSpPr/>
          <p:nvPr/>
        </p:nvSpPr>
        <p:spPr>
          <a:xfrm>
            <a:off x="11720513" y="2019300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Oval 740"/>
          <p:cNvSpPr/>
          <p:nvPr/>
        </p:nvSpPr>
        <p:spPr>
          <a:xfrm>
            <a:off x="10877550" y="201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Teardrop 3"/>
          <p:cNvSpPr/>
          <p:nvPr/>
        </p:nvSpPr>
        <p:spPr>
          <a:xfrm rot="5400000" flipH="1" flipV="1">
            <a:off x="6021388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Teardrop 3"/>
          <p:cNvSpPr/>
          <p:nvPr/>
        </p:nvSpPr>
        <p:spPr>
          <a:xfrm rot="5400000" flipH="1" flipV="1">
            <a:off x="965200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Teardrop 3"/>
          <p:cNvSpPr/>
          <p:nvPr/>
        </p:nvSpPr>
        <p:spPr>
          <a:xfrm rot="5400000" flipH="1" flipV="1">
            <a:off x="1808163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Teardrop 3"/>
          <p:cNvSpPr/>
          <p:nvPr/>
        </p:nvSpPr>
        <p:spPr>
          <a:xfrm rot="5400000" flipH="1" flipV="1">
            <a:off x="2651125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Teardrop 3"/>
          <p:cNvSpPr/>
          <p:nvPr/>
        </p:nvSpPr>
        <p:spPr>
          <a:xfrm rot="5400000" flipH="1" flipV="1">
            <a:off x="3494088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Teardrop 3"/>
          <p:cNvSpPr/>
          <p:nvPr/>
        </p:nvSpPr>
        <p:spPr>
          <a:xfrm rot="5400000" flipH="1" flipV="1">
            <a:off x="4335463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Teardrop 3"/>
          <p:cNvSpPr/>
          <p:nvPr/>
        </p:nvSpPr>
        <p:spPr>
          <a:xfrm rot="5400000" flipH="1" flipV="1">
            <a:off x="5178425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Teardrop 3"/>
          <p:cNvSpPr/>
          <p:nvPr/>
        </p:nvSpPr>
        <p:spPr>
          <a:xfrm rot="5400000" flipH="1" flipV="1">
            <a:off x="7705725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Teardrop 3"/>
          <p:cNvSpPr/>
          <p:nvPr/>
        </p:nvSpPr>
        <p:spPr>
          <a:xfrm rot="5400000" flipH="1" flipV="1">
            <a:off x="6864350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Teardrop 3"/>
          <p:cNvSpPr/>
          <p:nvPr/>
        </p:nvSpPr>
        <p:spPr>
          <a:xfrm rot="5400000" flipH="1" flipV="1">
            <a:off x="9391650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Teardrop 3"/>
          <p:cNvSpPr/>
          <p:nvPr/>
        </p:nvSpPr>
        <p:spPr>
          <a:xfrm rot="5400000" flipH="1" flipV="1">
            <a:off x="8548688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Teardrop 3"/>
          <p:cNvSpPr/>
          <p:nvPr/>
        </p:nvSpPr>
        <p:spPr>
          <a:xfrm rot="5400000" flipH="1" flipV="1">
            <a:off x="11075988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Teardrop 3"/>
          <p:cNvSpPr/>
          <p:nvPr/>
        </p:nvSpPr>
        <p:spPr>
          <a:xfrm rot="5400000" flipH="1" flipV="1">
            <a:off x="10233819" y="2218532"/>
            <a:ext cx="612775" cy="611187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Teardrop 3"/>
          <p:cNvSpPr/>
          <p:nvPr/>
        </p:nvSpPr>
        <p:spPr>
          <a:xfrm rot="5400000" flipH="1" flipV="1">
            <a:off x="123825" y="22177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Teardrop 3"/>
          <p:cNvSpPr/>
          <p:nvPr/>
        </p:nvSpPr>
        <p:spPr>
          <a:xfrm rot="5400000" flipH="1" flipV="1">
            <a:off x="11760200" y="2373313"/>
            <a:ext cx="595313" cy="268287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Oval 756"/>
          <p:cNvSpPr/>
          <p:nvPr/>
        </p:nvSpPr>
        <p:spPr>
          <a:xfrm>
            <a:off x="7086600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Oval 757"/>
          <p:cNvSpPr/>
          <p:nvPr/>
        </p:nvSpPr>
        <p:spPr>
          <a:xfrm>
            <a:off x="346075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Oval 758"/>
          <p:cNvSpPr/>
          <p:nvPr/>
        </p:nvSpPr>
        <p:spPr>
          <a:xfrm>
            <a:off x="1189038" y="24384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Oval 759"/>
          <p:cNvSpPr/>
          <p:nvPr/>
        </p:nvSpPr>
        <p:spPr>
          <a:xfrm>
            <a:off x="2032000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Oval 760"/>
          <p:cNvSpPr/>
          <p:nvPr/>
        </p:nvSpPr>
        <p:spPr>
          <a:xfrm>
            <a:off x="2873375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Oval 761"/>
          <p:cNvSpPr/>
          <p:nvPr/>
        </p:nvSpPr>
        <p:spPr>
          <a:xfrm>
            <a:off x="3716338" y="24384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Oval 762"/>
          <p:cNvSpPr/>
          <p:nvPr/>
        </p:nvSpPr>
        <p:spPr>
          <a:xfrm>
            <a:off x="4559300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Oval 763"/>
          <p:cNvSpPr/>
          <p:nvPr/>
        </p:nvSpPr>
        <p:spPr>
          <a:xfrm>
            <a:off x="5402263" y="2438400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Oval 764"/>
          <p:cNvSpPr/>
          <p:nvPr/>
        </p:nvSpPr>
        <p:spPr>
          <a:xfrm>
            <a:off x="6243638" y="24384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Oval 765"/>
          <p:cNvSpPr/>
          <p:nvPr/>
        </p:nvSpPr>
        <p:spPr>
          <a:xfrm>
            <a:off x="8772525" y="2438400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Oval 766"/>
          <p:cNvSpPr/>
          <p:nvPr/>
        </p:nvSpPr>
        <p:spPr>
          <a:xfrm>
            <a:off x="7929563" y="24384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Oval 767"/>
          <p:cNvSpPr/>
          <p:nvPr/>
        </p:nvSpPr>
        <p:spPr>
          <a:xfrm>
            <a:off x="10456863" y="24384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Oval 768"/>
          <p:cNvSpPr/>
          <p:nvPr/>
        </p:nvSpPr>
        <p:spPr>
          <a:xfrm>
            <a:off x="9613900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Oval 769"/>
          <p:cNvSpPr/>
          <p:nvPr/>
        </p:nvSpPr>
        <p:spPr>
          <a:xfrm>
            <a:off x="11299825" y="24384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Teardrop 3"/>
          <p:cNvSpPr/>
          <p:nvPr/>
        </p:nvSpPr>
        <p:spPr>
          <a:xfrm rot="5400000" flipH="1" flipV="1">
            <a:off x="6442075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Teardrop 3"/>
          <p:cNvSpPr/>
          <p:nvPr/>
        </p:nvSpPr>
        <p:spPr>
          <a:xfrm rot="5400000" flipH="1" flipV="1">
            <a:off x="-149225" y="2795588"/>
            <a:ext cx="612775" cy="314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Teardrop 3"/>
          <p:cNvSpPr/>
          <p:nvPr/>
        </p:nvSpPr>
        <p:spPr>
          <a:xfrm rot="5400000" flipH="1" flipV="1">
            <a:off x="1387475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Teardrop 3"/>
          <p:cNvSpPr/>
          <p:nvPr/>
        </p:nvSpPr>
        <p:spPr>
          <a:xfrm rot="5400000" flipH="1" flipV="1">
            <a:off x="2230438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Teardrop 3"/>
          <p:cNvSpPr/>
          <p:nvPr/>
        </p:nvSpPr>
        <p:spPr>
          <a:xfrm rot="5400000" flipH="1" flipV="1">
            <a:off x="3072606" y="2647157"/>
            <a:ext cx="612775" cy="6111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Teardrop 3"/>
          <p:cNvSpPr/>
          <p:nvPr/>
        </p:nvSpPr>
        <p:spPr>
          <a:xfrm rot="5400000" flipH="1" flipV="1">
            <a:off x="3914775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Teardrop 3"/>
          <p:cNvSpPr/>
          <p:nvPr/>
        </p:nvSpPr>
        <p:spPr>
          <a:xfrm rot="5400000" flipH="1" flipV="1">
            <a:off x="4757738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Teardrop 3"/>
          <p:cNvSpPr/>
          <p:nvPr/>
        </p:nvSpPr>
        <p:spPr>
          <a:xfrm rot="5400000" flipH="1" flipV="1">
            <a:off x="5600700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Teardrop 3"/>
          <p:cNvSpPr/>
          <p:nvPr/>
        </p:nvSpPr>
        <p:spPr>
          <a:xfrm rot="5400000" flipH="1" flipV="1">
            <a:off x="8128000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Teardrop 3"/>
          <p:cNvSpPr/>
          <p:nvPr/>
        </p:nvSpPr>
        <p:spPr>
          <a:xfrm rot="5400000" flipH="1" flipV="1">
            <a:off x="7285038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Teardrop 3"/>
          <p:cNvSpPr/>
          <p:nvPr/>
        </p:nvSpPr>
        <p:spPr>
          <a:xfrm rot="5400000" flipH="1" flipV="1">
            <a:off x="9812338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Teardrop 3"/>
          <p:cNvSpPr/>
          <p:nvPr/>
        </p:nvSpPr>
        <p:spPr>
          <a:xfrm rot="5400000" flipH="1" flipV="1">
            <a:off x="8970963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Teardrop 3"/>
          <p:cNvSpPr/>
          <p:nvPr/>
        </p:nvSpPr>
        <p:spPr>
          <a:xfrm rot="5400000" flipH="1" flipV="1">
            <a:off x="11498263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Teardrop 3"/>
          <p:cNvSpPr/>
          <p:nvPr/>
        </p:nvSpPr>
        <p:spPr>
          <a:xfrm rot="5400000" flipH="1" flipV="1">
            <a:off x="10655300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Teardrop 3"/>
          <p:cNvSpPr/>
          <p:nvPr/>
        </p:nvSpPr>
        <p:spPr>
          <a:xfrm rot="5400000" flipH="1" flipV="1">
            <a:off x="544513" y="264636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Oval 785"/>
          <p:cNvSpPr/>
          <p:nvPr/>
        </p:nvSpPr>
        <p:spPr>
          <a:xfrm>
            <a:off x="6664325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Oval 786"/>
          <p:cNvSpPr/>
          <p:nvPr/>
        </p:nvSpPr>
        <p:spPr>
          <a:xfrm>
            <a:off x="766763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Oval 787"/>
          <p:cNvSpPr/>
          <p:nvPr/>
        </p:nvSpPr>
        <p:spPr>
          <a:xfrm>
            <a:off x="1609725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Oval 788"/>
          <p:cNvSpPr/>
          <p:nvPr/>
        </p:nvSpPr>
        <p:spPr>
          <a:xfrm>
            <a:off x="2451100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Oval 789"/>
          <p:cNvSpPr/>
          <p:nvPr/>
        </p:nvSpPr>
        <p:spPr>
          <a:xfrm>
            <a:off x="3294063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Oval 790"/>
          <p:cNvSpPr/>
          <p:nvPr/>
        </p:nvSpPr>
        <p:spPr>
          <a:xfrm>
            <a:off x="4137025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Oval 791"/>
          <p:cNvSpPr/>
          <p:nvPr/>
        </p:nvSpPr>
        <p:spPr>
          <a:xfrm>
            <a:off x="4979988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Oval 792"/>
          <p:cNvSpPr/>
          <p:nvPr/>
        </p:nvSpPr>
        <p:spPr>
          <a:xfrm>
            <a:off x="5821363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Oval 793"/>
          <p:cNvSpPr/>
          <p:nvPr/>
        </p:nvSpPr>
        <p:spPr>
          <a:xfrm>
            <a:off x="8350250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Oval 794"/>
          <p:cNvSpPr/>
          <p:nvPr/>
        </p:nvSpPr>
        <p:spPr>
          <a:xfrm>
            <a:off x="7507288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Oval 795"/>
          <p:cNvSpPr/>
          <p:nvPr/>
        </p:nvSpPr>
        <p:spPr>
          <a:xfrm>
            <a:off x="10034588" y="286861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Oval 796"/>
          <p:cNvSpPr/>
          <p:nvPr/>
        </p:nvSpPr>
        <p:spPr>
          <a:xfrm>
            <a:off x="9191625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Oval 797"/>
          <p:cNvSpPr/>
          <p:nvPr/>
        </p:nvSpPr>
        <p:spPr>
          <a:xfrm>
            <a:off x="11720513" y="2868613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Oval 798"/>
          <p:cNvSpPr/>
          <p:nvPr/>
        </p:nvSpPr>
        <p:spPr>
          <a:xfrm>
            <a:off x="10877550" y="286861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Teardrop 3"/>
          <p:cNvSpPr/>
          <p:nvPr/>
        </p:nvSpPr>
        <p:spPr>
          <a:xfrm rot="5400000" flipH="1" flipV="1">
            <a:off x="6021388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Teardrop 3"/>
          <p:cNvSpPr/>
          <p:nvPr/>
        </p:nvSpPr>
        <p:spPr>
          <a:xfrm rot="5400000" flipH="1" flipV="1">
            <a:off x="965200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Teardrop 3"/>
          <p:cNvSpPr/>
          <p:nvPr/>
        </p:nvSpPr>
        <p:spPr>
          <a:xfrm rot="5400000" flipH="1" flipV="1">
            <a:off x="1808163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Teardrop 3"/>
          <p:cNvSpPr/>
          <p:nvPr/>
        </p:nvSpPr>
        <p:spPr>
          <a:xfrm rot="5400000" flipH="1" flipV="1">
            <a:off x="2651125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Teardrop 3"/>
          <p:cNvSpPr/>
          <p:nvPr/>
        </p:nvSpPr>
        <p:spPr>
          <a:xfrm rot="5400000" flipH="1" flipV="1">
            <a:off x="3494088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Teardrop 3"/>
          <p:cNvSpPr/>
          <p:nvPr/>
        </p:nvSpPr>
        <p:spPr>
          <a:xfrm rot="5400000" flipH="1" flipV="1">
            <a:off x="4335463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Teardrop 3"/>
          <p:cNvSpPr/>
          <p:nvPr/>
        </p:nvSpPr>
        <p:spPr>
          <a:xfrm rot="5400000" flipH="1" flipV="1">
            <a:off x="5178425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Teardrop 3"/>
          <p:cNvSpPr/>
          <p:nvPr/>
        </p:nvSpPr>
        <p:spPr>
          <a:xfrm rot="5400000" flipH="1" flipV="1">
            <a:off x="7705725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Teardrop 3"/>
          <p:cNvSpPr/>
          <p:nvPr/>
        </p:nvSpPr>
        <p:spPr>
          <a:xfrm rot="5400000" flipH="1" flipV="1">
            <a:off x="6864350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Teardrop 3"/>
          <p:cNvSpPr/>
          <p:nvPr/>
        </p:nvSpPr>
        <p:spPr>
          <a:xfrm rot="5400000" flipH="1" flipV="1">
            <a:off x="9391650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Teardrop 3"/>
          <p:cNvSpPr/>
          <p:nvPr/>
        </p:nvSpPr>
        <p:spPr>
          <a:xfrm rot="5400000" flipH="1" flipV="1">
            <a:off x="8548688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Teardrop 3"/>
          <p:cNvSpPr/>
          <p:nvPr/>
        </p:nvSpPr>
        <p:spPr>
          <a:xfrm rot="5400000" flipH="1" flipV="1">
            <a:off x="11075988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Teardrop 3"/>
          <p:cNvSpPr/>
          <p:nvPr/>
        </p:nvSpPr>
        <p:spPr>
          <a:xfrm rot="5400000" flipH="1" flipV="1">
            <a:off x="10233819" y="3069432"/>
            <a:ext cx="612775" cy="611187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Teardrop 3"/>
          <p:cNvSpPr/>
          <p:nvPr/>
        </p:nvSpPr>
        <p:spPr>
          <a:xfrm rot="5400000" flipH="1" flipV="1">
            <a:off x="123825" y="3068638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Teardrop 3"/>
          <p:cNvSpPr/>
          <p:nvPr/>
        </p:nvSpPr>
        <p:spPr>
          <a:xfrm rot="5400000" flipH="1" flipV="1">
            <a:off x="11760200" y="3224213"/>
            <a:ext cx="595313" cy="268287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Oval 814"/>
          <p:cNvSpPr/>
          <p:nvPr/>
        </p:nvSpPr>
        <p:spPr>
          <a:xfrm>
            <a:off x="7086600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Oval 815"/>
          <p:cNvSpPr/>
          <p:nvPr/>
        </p:nvSpPr>
        <p:spPr>
          <a:xfrm>
            <a:off x="346075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Oval 816"/>
          <p:cNvSpPr/>
          <p:nvPr/>
        </p:nvSpPr>
        <p:spPr>
          <a:xfrm>
            <a:off x="1189038" y="328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Oval 817"/>
          <p:cNvSpPr/>
          <p:nvPr/>
        </p:nvSpPr>
        <p:spPr>
          <a:xfrm>
            <a:off x="2032000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Oval 818"/>
          <p:cNvSpPr/>
          <p:nvPr/>
        </p:nvSpPr>
        <p:spPr>
          <a:xfrm>
            <a:off x="2873375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Oval 819"/>
          <p:cNvSpPr/>
          <p:nvPr/>
        </p:nvSpPr>
        <p:spPr>
          <a:xfrm>
            <a:off x="3716338" y="328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Oval 820"/>
          <p:cNvSpPr/>
          <p:nvPr/>
        </p:nvSpPr>
        <p:spPr>
          <a:xfrm>
            <a:off x="4559300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Oval 821"/>
          <p:cNvSpPr/>
          <p:nvPr/>
        </p:nvSpPr>
        <p:spPr>
          <a:xfrm>
            <a:off x="5402263" y="3289300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Oval 822"/>
          <p:cNvSpPr/>
          <p:nvPr/>
        </p:nvSpPr>
        <p:spPr>
          <a:xfrm>
            <a:off x="6243638" y="328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Oval 823"/>
          <p:cNvSpPr/>
          <p:nvPr/>
        </p:nvSpPr>
        <p:spPr>
          <a:xfrm>
            <a:off x="8772525" y="3289300"/>
            <a:ext cx="168275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Oval 824"/>
          <p:cNvSpPr/>
          <p:nvPr/>
        </p:nvSpPr>
        <p:spPr>
          <a:xfrm>
            <a:off x="7929563" y="328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Oval 825"/>
          <p:cNvSpPr/>
          <p:nvPr/>
        </p:nvSpPr>
        <p:spPr>
          <a:xfrm>
            <a:off x="10456863" y="3289300"/>
            <a:ext cx="169862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Oval 826"/>
          <p:cNvSpPr/>
          <p:nvPr/>
        </p:nvSpPr>
        <p:spPr>
          <a:xfrm>
            <a:off x="9613900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Oval 827"/>
          <p:cNvSpPr/>
          <p:nvPr/>
        </p:nvSpPr>
        <p:spPr>
          <a:xfrm>
            <a:off x="11299825" y="3289300"/>
            <a:ext cx="169863" cy="169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Teardrop 3"/>
          <p:cNvSpPr/>
          <p:nvPr/>
        </p:nvSpPr>
        <p:spPr>
          <a:xfrm rot="5400000" flipH="1" flipV="1">
            <a:off x="6442075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Teardrop 3"/>
          <p:cNvSpPr/>
          <p:nvPr/>
        </p:nvSpPr>
        <p:spPr>
          <a:xfrm rot="5400000" flipH="1" flipV="1">
            <a:off x="-149225" y="3640138"/>
            <a:ext cx="612775" cy="314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Teardrop 3"/>
          <p:cNvSpPr/>
          <p:nvPr/>
        </p:nvSpPr>
        <p:spPr>
          <a:xfrm rot="5400000" flipH="1" flipV="1">
            <a:off x="1387475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Teardrop 3"/>
          <p:cNvSpPr/>
          <p:nvPr/>
        </p:nvSpPr>
        <p:spPr>
          <a:xfrm rot="5400000" flipH="1" flipV="1">
            <a:off x="2230438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Teardrop 3"/>
          <p:cNvSpPr/>
          <p:nvPr/>
        </p:nvSpPr>
        <p:spPr>
          <a:xfrm rot="5400000" flipH="1" flipV="1">
            <a:off x="3072606" y="3491707"/>
            <a:ext cx="612775" cy="6111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Teardrop 3"/>
          <p:cNvSpPr/>
          <p:nvPr/>
        </p:nvSpPr>
        <p:spPr>
          <a:xfrm rot="5400000" flipH="1" flipV="1">
            <a:off x="3914775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Teardrop 3"/>
          <p:cNvSpPr/>
          <p:nvPr/>
        </p:nvSpPr>
        <p:spPr>
          <a:xfrm rot="5400000" flipH="1" flipV="1">
            <a:off x="4757738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Teardrop 3"/>
          <p:cNvSpPr/>
          <p:nvPr/>
        </p:nvSpPr>
        <p:spPr>
          <a:xfrm rot="5400000" flipH="1" flipV="1">
            <a:off x="5600700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Teardrop 3"/>
          <p:cNvSpPr/>
          <p:nvPr/>
        </p:nvSpPr>
        <p:spPr>
          <a:xfrm rot="5400000" flipH="1" flipV="1">
            <a:off x="8128000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Teardrop 3"/>
          <p:cNvSpPr/>
          <p:nvPr/>
        </p:nvSpPr>
        <p:spPr>
          <a:xfrm rot="5400000" flipH="1" flipV="1">
            <a:off x="7285038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Teardrop 3"/>
          <p:cNvSpPr/>
          <p:nvPr/>
        </p:nvSpPr>
        <p:spPr>
          <a:xfrm rot="5400000" flipH="1" flipV="1">
            <a:off x="9812338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Teardrop 3"/>
          <p:cNvSpPr/>
          <p:nvPr/>
        </p:nvSpPr>
        <p:spPr>
          <a:xfrm rot="5400000" flipH="1" flipV="1">
            <a:off x="8970963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Teardrop 3"/>
          <p:cNvSpPr/>
          <p:nvPr/>
        </p:nvSpPr>
        <p:spPr>
          <a:xfrm rot="5400000" flipH="1" flipV="1">
            <a:off x="11498263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Teardrop 3"/>
          <p:cNvSpPr/>
          <p:nvPr/>
        </p:nvSpPr>
        <p:spPr>
          <a:xfrm rot="5400000" flipH="1" flipV="1">
            <a:off x="10655300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Teardrop 3"/>
          <p:cNvSpPr/>
          <p:nvPr/>
        </p:nvSpPr>
        <p:spPr>
          <a:xfrm rot="5400000" flipH="1" flipV="1">
            <a:off x="544513" y="3490913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Oval 843"/>
          <p:cNvSpPr/>
          <p:nvPr/>
        </p:nvSpPr>
        <p:spPr>
          <a:xfrm>
            <a:off x="6664325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Oval 844"/>
          <p:cNvSpPr/>
          <p:nvPr/>
        </p:nvSpPr>
        <p:spPr>
          <a:xfrm>
            <a:off x="766763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Oval 845"/>
          <p:cNvSpPr/>
          <p:nvPr/>
        </p:nvSpPr>
        <p:spPr>
          <a:xfrm>
            <a:off x="1609725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Oval 846"/>
          <p:cNvSpPr/>
          <p:nvPr/>
        </p:nvSpPr>
        <p:spPr>
          <a:xfrm>
            <a:off x="2451100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Oval 847"/>
          <p:cNvSpPr/>
          <p:nvPr/>
        </p:nvSpPr>
        <p:spPr>
          <a:xfrm>
            <a:off x="3294063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Oval 848"/>
          <p:cNvSpPr/>
          <p:nvPr/>
        </p:nvSpPr>
        <p:spPr>
          <a:xfrm>
            <a:off x="4137025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Oval 849"/>
          <p:cNvSpPr/>
          <p:nvPr/>
        </p:nvSpPr>
        <p:spPr>
          <a:xfrm>
            <a:off x="4979988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Oval 850"/>
          <p:cNvSpPr/>
          <p:nvPr/>
        </p:nvSpPr>
        <p:spPr>
          <a:xfrm>
            <a:off x="5821363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Oval 851"/>
          <p:cNvSpPr/>
          <p:nvPr/>
        </p:nvSpPr>
        <p:spPr>
          <a:xfrm>
            <a:off x="8350250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Oval 852"/>
          <p:cNvSpPr/>
          <p:nvPr/>
        </p:nvSpPr>
        <p:spPr>
          <a:xfrm>
            <a:off x="7507288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Oval 853"/>
          <p:cNvSpPr/>
          <p:nvPr/>
        </p:nvSpPr>
        <p:spPr>
          <a:xfrm>
            <a:off x="10034588" y="3713163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Oval 854"/>
          <p:cNvSpPr/>
          <p:nvPr/>
        </p:nvSpPr>
        <p:spPr>
          <a:xfrm>
            <a:off x="9191625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Oval 855"/>
          <p:cNvSpPr/>
          <p:nvPr/>
        </p:nvSpPr>
        <p:spPr>
          <a:xfrm>
            <a:off x="11720513" y="3713163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Oval 856"/>
          <p:cNvSpPr/>
          <p:nvPr/>
        </p:nvSpPr>
        <p:spPr>
          <a:xfrm>
            <a:off x="10877550" y="3713163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Teardrop 3"/>
          <p:cNvSpPr/>
          <p:nvPr/>
        </p:nvSpPr>
        <p:spPr>
          <a:xfrm rot="5400000" flipH="1" flipV="1">
            <a:off x="6021388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Teardrop 3"/>
          <p:cNvSpPr/>
          <p:nvPr/>
        </p:nvSpPr>
        <p:spPr>
          <a:xfrm rot="5400000" flipH="1" flipV="1">
            <a:off x="965200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Teardrop 3"/>
          <p:cNvSpPr/>
          <p:nvPr/>
        </p:nvSpPr>
        <p:spPr>
          <a:xfrm rot="5400000" flipH="1" flipV="1">
            <a:off x="1808163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Teardrop 3"/>
          <p:cNvSpPr/>
          <p:nvPr/>
        </p:nvSpPr>
        <p:spPr>
          <a:xfrm rot="5400000" flipH="1" flipV="1">
            <a:off x="2651125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Teardrop 3"/>
          <p:cNvSpPr/>
          <p:nvPr/>
        </p:nvSpPr>
        <p:spPr>
          <a:xfrm rot="5400000" flipH="1" flipV="1">
            <a:off x="3494088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Teardrop 3"/>
          <p:cNvSpPr/>
          <p:nvPr/>
        </p:nvSpPr>
        <p:spPr>
          <a:xfrm rot="5400000" flipH="1" flipV="1">
            <a:off x="4335463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Teardrop 3"/>
          <p:cNvSpPr/>
          <p:nvPr/>
        </p:nvSpPr>
        <p:spPr>
          <a:xfrm rot="5400000" flipH="1" flipV="1">
            <a:off x="5178425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Teardrop 3"/>
          <p:cNvSpPr/>
          <p:nvPr/>
        </p:nvSpPr>
        <p:spPr>
          <a:xfrm rot="5400000" flipH="1" flipV="1">
            <a:off x="7705725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Teardrop 3"/>
          <p:cNvSpPr/>
          <p:nvPr/>
        </p:nvSpPr>
        <p:spPr>
          <a:xfrm rot="5400000" flipH="1" flipV="1">
            <a:off x="6864350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Teardrop 3"/>
          <p:cNvSpPr/>
          <p:nvPr/>
        </p:nvSpPr>
        <p:spPr>
          <a:xfrm rot="5400000" flipH="1" flipV="1">
            <a:off x="9391650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Teardrop 3"/>
          <p:cNvSpPr/>
          <p:nvPr/>
        </p:nvSpPr>
        <p:spPr>
          <a:xfrm rot="5400000" flipH="1" flipV="1">
            <a:off x="8548688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Teardrop 3"/>
          <p:cNvSpPr/>
          <p:nvPr/>
        </p:nvSpPr>
        <p:spPr>
          <a:xfrm rot="5400000" flipH="1" flipV="1">
            <a:off x="11075988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Teardrop 3"/>
          <p:cNvSpPr/>
          <p:nvPr/>
        </p:nvSpPr>
        <p:spPr>
          <a:xfrm rot="5400000" flipH="1" flipV="1">
            <a:off x="10233819" y="3915569"/>
            <a:ext cx="612775" cy="611187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Teardrop 3"/>
          <p:cNvSpPr/>
          <p:nvPr/>
        </p:nvSpPr>
        <p:spPr>
          <a:xfrm rot="5400000" flipH="1" flipV="1">
            <a:off x="123825" y="3914775"/>
            <a:ext cx="612775" cy="612775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Teardrop 3"/>
          <p:cNvSpPr/>
          <p:nvPr/>
        </p:nvSpPr>
        <p:spPr>
          <a:xfrm rot="5400000" flipH="1" flipV="1">
            <a:off x="11760201" y="4070350"/>
            <a:ext cx="595312" cy="268287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Oval 872"/>
          <p:cNvSpPr/>
          <p:nvPr/>
        </p:nvSpPr>
        <p:spPr>
          <a:xfrm>
            <a:off x="7086600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Oval 873"/>
          <p:cNvSpPr/>
          <p:nvPr/>
        </p:nvSpPr>
        <p:spPr>
          <a:xfrm>
            <a:off x="346075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Oval 874"/>
          <p:cNvSpPr/>
          <p:nvPr/>
        </p:nvSpPr>
        <p:spPr>
          <a:xfrm>
            <a:off x="1189038" y="413543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Oval 875"/>
          <p:cNvSpPr/>
          <p:nvPr/>
        </p:nvSpPr>
        <p:spPr>
          <a:xfrm>
            <a:off x="2032000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Oval 876"/>
          <p:cNvSpPr/>
          <p:nvPr/>
        </p:nvSpPr>
        <p:spPr>
          <a:xfrm>
            <a:off x="2873375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Oval 877"/>
          <p:cNvSpPr/>
          <p:nvPr/>
        </p:nvSpPr>
        <p:spPr>
          <a:xfrm>
            <a:off x="3716338" y="413543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Oval 878"/>
          <p:cNvSpPr/>
          <p:nvPr/>
        </p:nvSpPr>
        <p:spPr>
          <a:xfrm>
            <a:off x="4559300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Oval 879"/>
          <p:cNvSpPr/>
          <p:nvPr/>
        </p:nvSpPr>
        <p:spPr>
          <a:xfrm>
            <a:off x="5402263" y="4135438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Oval 880"/>
          <p:cNvSpPr/>
          <p:nvPr/>
        </p:nvSpPr>
        <p:spPr>
          <a:xfrm>
            <a:off x="6243638" y="413543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Oval 881"/>
          <p:cNvSpPr/>
          <p:nvPr/>
        </p:nvSpPr>
        <p:spPr>
          <a:xfrm>
            <a:off x="8772525" y="4135438"/>
            <a:ext cx="168275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Oval 882"/>
          <p:cNvSpPr/>
          <p:nvPr/>
        </p:nvSpPr>
        <p:spPr>
          <a:xfrm>
            <a:off x="7929563" y="413543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Oval 883"/>
          <p:cNvSpPr/>
          <p:nvPr/>
        </p:nvSpPr>
        <p:spPr>
          <a:xfrm>
            <a:off x="10456863" y="4135438"/>
            <a:ext cx="169862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Oval 884"/>
          <p:cNvSpPr/>
          <p:nvPr/>
        </p:nvSpPr>
        <p:spPr>
          <a:xfrm>
            <a:off x="9613900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Oval 885"/>
          <p:cNvSpPr/>
          <p:nvPr/>
        </p:nvSpPr>
        <p:spPr>
          <a:xfrm>
            <a:off x="11299825" y="4135438"/>
            <a:ext cx="169863" cy="169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Teardrop 3"/>
          <p:cNvSpPr/>
          <p:nvPr/>
        </p:nvSpPr>
        <p:spPr>
          <a:xfrm rot="5400000" flipH="1" flipV="1">
            <a:off x="6636544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Teardrop 3"/>
          <p:cNvSpPr/>
          <p:nvPr/>
        </p:nvSpPr>
        <p:spPr>
          <a:xfrm rot="5400000" flipH="1" flipV="1">
            <a:off x="23019" y="4315619"/>
            <a:ext cx="233362" cy="279400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Teardrop 3"/>
          <p:cNvSpPr/>
          <p:nvPr/>
        </p:nvSpPr>
        <p:spPr>
          <a:xfrm rot="5400000" flipH="1" flipV="1">
            <a:off x="1580357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Teardrop 3"/>
          <p:cNvSpPr/>
          <p:nvPr/>
        </p:nvSpPr>
        <p:spPr>
          <a:xfrm rot="5400000" flipH="1" flipV="1">
            <a:off x="2423319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Teardrop 3"/>
          <p:cNvSpPr/>
          <p:nvPr/>
        </p:nvSpPr>
        <p:spPr>
          <a:xfrm rot="5400000" flipH="1" flipV="1">
            <a:off x="3266282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Teardrop 3"/>
          <p:cNvSpPr/>
          <p:nvPr/>
        </p:nvSpPr>
        <p:spPr>
          <a:xfrm rot="5400000" flipH="1" flipV="1">
            <a:off x="4107657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Teardrop 3"/>
          <p:cNvSpPr/>
          <p:nvPr/>
        </p:nvSpPr>
        <p:spPr>
          <a:xfrm rot="5400000" flipH="1" flipV="1">
            <a:off x="4950619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Teardrop 3"/>
          <p:cNvSpPr/>
          <p:nvPr/>
        </p:nvSpPr>
        <p:spPr>
          <a:xfrm rot="5400000" flipH="1" flipV="1">
            <a:off x="5793582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Teardrop 3"/>
          <p:cNvSpPr/>
          <p:nvPr/>
        </p:nvSpPr>
        <p:spPr>
          <a:xfrm rot="5400000" flipH="1" flipV="1">
            <a:off x="8320882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Teardrop 3"/>
          <p:cNvSpPr/>
          <p:nvPr/>
        </p:nvSpPr>
        <p:spPr>
          <a:xfrm rot="5400000" flipH="1" flipV="1">
            <a:off x="7477919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Teardrop 3"/>
          <p:cNvSpPr/>
          <p:nvPr/>
        </p:nvSpPr>
        <p:spPr>
          <a:xfrm rot="5400000" flipH="1" flipV="1">
            <a:off x="10006807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Teardrop 3"/>
          <p:cNvSpPr/>
          <p:nvPr/>
        </p:nvSpPr>
        <p:spPr>
          <a:xfrm rot="5400000" flipH="1" flipV="1">
            <a:off x="9163844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Teardrop 3"/>
          <p:cNvSpPr/>
          <p:nvPr/>
        </p:nvSpPr>
        <p:spPr>
          <a:xfrm rot="5400000" flipH="1" flipV="1">
            <a:off x="11691144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Teardrop 3"/>
          <p:cNvSpPr/>
          <p:nvPr/>
        </p:nvSpPr>
        <p:spPr>
          <a:xfrm rot="5400000" flipH="1" flipV="1">
            <a:off x="10848182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Teardrop 3"/>
          <p:cNvSpPr/>
          <p:nvPr/>
        </p:nvSpPr>
        <p:spPr>
          <a:xfrm rot="5400000" flipH="1" flipV="1">
            <a:off x="732632" y="4185444"/>
            <a:ext cx="233362" cy="539750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Oval 1651"/>
          <p:cNvSpPr/>
          <p:nvPr/>
        </p:nvSpPr>
        <p:spPr>
          <a:xfrm>
            <a:off x="812800" y="4560888"/>
            <a:ext cx="11031538" cy="1111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Oval 902"/>
          <p:cNvSpPr/>
          <p:nvPr/>
        </p:nvSpPr>
        <p:spPr>
          <a:xfrm>
            <a:off x="7119938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2" name="Oval 903"/>
          <p:cNvSpPr/>
          <p:nvPr/>
        </p:nvSpPr>
        <p:spPr>
          <a:xfrm>
            <a:off x="377825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3" name="Oval 904"/>
          <p:cNvSpPr/>
          <p:nvPr/>
        </p:nvSpPr>
        <p:spPr>
          <a:xfrm>
            <a:off x="1220788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4" name="Oval 905"/>
          <p:cNvSpPr/>
          <p:nvPr/>
        </p:nvSpPr>
        <p:spPr>
          <a:xfrm>
            <a:off x="2063750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5" name="Oval 906"/>
          <p:cNvSpPr/>
          <p:nvPr/>
        </p:nvSpPr>
        <p:spPr>
          <a:xfrm>
            <a:off x="2906713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6" name="Oval 907"/>
          <p:cNvSpPr/>
          <p:nvPr/>
        </p:nvSpPr>
        <p:spPr>
          <a:xfrm>
            <a:off x="3749675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7" name="Oval 908"/>
          <p:cNvSpPr/>
          <p:nvPr/>
        </p:nvSpPr>
        <p:spPr>
          <a:xfrm>
            <a:off x="4592638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8" name="Oval 909"/>
          <p:cNvSpPr/>
          <p:nvPr/>
        </p:nvSpPr>
        <p:spPr>
          <a:xfrm>
            <a:off x="5434013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89" name="Oval 910"/>
          <p:cNvSpPr/>
          <p:nvPr/>
        </p:nvSpPr>
        <p:spPr>
          <a:xfrm>
            <a:off x="6276975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0" name="Oval 911"/>
          <p:cNvSpPr/>
          <p:nvPr/>
        </p:nvSpPr>
        <p:spPr>
          <a:xfrm>
            <a:off x="8805863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1" name="Oval 912"/>
          <p:cNvSpPr/>
          <p:nvPr/>
        </p:nvSpPr>
        <p:spPr>
          <a:xfrm>
            <a:off x="7962900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2" name="Oval 913"/>
          <p:cNvSpPr/>
          <p:nvPr/>
        </p:nvSpPr>
        <p:spPr>
          <a:xfrm>
            <a:off x="10491788" y="3651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3" name="Oval 914"/>
          <p:cNvSpPr/>
          <p:nvPr/>
        </p:nvSpPr>
        <p:spPr>
          <a:xfrm>
            <a:off x="9648825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4" name="Oval 915"/>
          <p:cNvSpPr/>
          <p:nvPr/>
        </p:nvSpPr>
        <p:spPr>
          <a:xfrm>
            <a:off x="11334750" y="3651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5" name="Oval 916"/>
          <p:cNvSpPr/>
          <p:nvPr/>
        </p:nvSpPr>
        <p:spPr>
          <a:xfrm>
            <a:off x="7119938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6" name="Oval 917"/>
          <p:cNvSpPr/>
          <p:nvPr/>
        </p:nvSpPr>
        <p:spPr>
          <a:xfrm>
            <a:off x="377825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7" name="Oval 918"/>
          <p:cNvSpPr/>
          <p:nvPr/>
        </p:nvSpPr>
        <p:spPr>
          <a:xfrm>
            <a:off x="1220788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8" name="Oval 919"/>
          <p:cNvSpPr/>
          <p:nvPr/>
        </p:nvSpPr>
        <p:spPr>
          <a:xfrm>
            <a:off x="2063750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99" name="Oval 920"/>
          <p:cNvSpPr/>
          <p:nvPr/>
        </p:nvSpPr>
        <p:spPr>
          <a:xfrm>
            <a:off x="2906713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00" name="Oval 921"/>
          <p:cNvSpPr/>
          <p:nvPr/>
        </p:nvSpPr>
        <p:spPr>
          <a:xfrm>
            <a:off x="3749675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01" name="Oval 922"/>
          <p:cNvSpPr/>
          <p:nvPr/>
        </p:nvSpPr>
        <p:spPr>
          <a:xfrm>
            <a:off x="4592638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02" name="Oval 923"/>
          <p:cNvSpPr/>
          <p:nvPr/>
        </p:nvSpPr>
        <p:spPr>
          <a:xfrm>
            <a:off x="5434013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03" name="Oval 924"/>
          <p:cNvSpPr/>
          <p:nvPr/>
        </p:nvSpPr>
        <p:spPr>
          <a:xfrm>
            <a:off x="6276975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04" name="Oval 925"/>
          <p:cNvSpPr/>
          <p:nvPr/>
        </p:nvSpPr>
        <p:spPr>
          <a:xfrm>
            <a:off x="8805863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05" name="Oval 926"/>
          <p:cNvSpPr/>
          <p:nvPr/>
        </p:nvSpPr>
        <p:spPr>
          <a:xfrm>
            <a:off x="7962900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06" name="Oval 927"/>
          <p:cNvSpPr/>
          <p:nvPr/>
        </p:nvSpPr>
        <p:spPr>
          <a:xfrm>
            <a:off x="10491788" y="1211263"/>
            <a:ext cx="100012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07" name="Oval 928"/>
          <p:cNvSpPr/>
          <p:nvPr/>
        </p:nvSpPr>
        <p:spPr>
          <a:xfrm>
            <a:off x="9648825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08" name="Oval 929"/>
          <p:cNvSpPr/>
          <p:nvPr/>
        </p:nvSpPr>
        <p:spPr>
          <a:xfrm>
            <a:off x="11334750" y="1211263"/>
            <a:ext cx="100013" cy="100012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09" name="Oval 930"/>
          <p:cNvSpPr/>
          <p:nvPr/>
        </p:nvSpPr>
        <p:spPr>
          <a:xfrm>
            <a:off x="7119938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10" name="Oval 931"/>
          <p:cNvSpPr/>
          <p:nvPr/>
        </p:nvSpPr>
        <p:spPr>
          <a:xfrm>
            <a:off x="377825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11" name="Oval 932"/>
          <p:cNvSpPr/>
          <p:nvPr/>
        </p:nvSpPr>
        <p:spPr>
          <a:xfrm>
            <a:off x="1220788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12" name="Oval 933"/>
          <p:cNvSpPr/>
          <p:nvPr/>
        </p:nvSpPr>
        <p:spPr>
          <a:xfrm>
            <a:off x="2063750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13" name="Oval 934"/>
          <p:cNvSpPr/>
          <p:nvPr/>
        </p:nvSpPr>
        <p:spPr>
          <a:xfrm>
            <a:off x="2906713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14" name="Oval 935"/>
          <p:cNvSpPr/>
          <p:nvPr/>
        </p:nvSpPr>
        <p:spPr>
          <a:xfrm>
            <a:off x="3749675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15" name="Oval 936"/>
          <p:cNvSpPr/>
          <p:nvPr/>
        </p:nvSpPr>
        <p:spPr>
          <a:xfrm>
            <a:off x="4592638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16" name="Oval 937"/>
          <p:cNvSpPr/>
          <p:nvPr/>
        </p:nvSpPr>
        <p:spPr>
          <a:xfrm>
            <a:off x="5434013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17" name="Oval 938"/>
          <p:cNvSpPr/>
          <p:nvPr/>
        </p:nvSpPr>
        <p:spPr>
          <a:xfrm>
            <a:off x="6276975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18" name="Oval 939"/>
          <p:cNvSpPr/>
          <p:nvPr/>
        </p:nvSpPr>
        <p:spPr>
          <a:xfrm>
            <a:off x="8805863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19" name="Oval 940"/>
          <p:cNvSpPr/>
          <p:nvPr/>
        </p:nvSpPr>
        <p:spPr>
          <a:xfrm>
            <a:off x="7962900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20" name="Oval 941"/>
          <p:cNvSpPr/>
          <p:nvPr/>
        </p:nvSpPr>
        <p:spPr>
          <a:xfrm>
            <a:off x="10491788" y="2054225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21" name="Oval 942"/>
          <p:cNvSpPr/>
          <p:nvPr/>
        </p:nvSpPr>
        <p:spPr>
          <a:xfrm>
            <a:off x="9648825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22" name="Oval 943"/>
          <p:cNvSpPr/>
          <p:nvPr/>
        </p:nvSpPr>
        <p:spPr>
          <a:xfrm>
            <a:off x="11334750" y="2054225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23" name="Oval 944"/>
          <p:cNvSpPr/>
          <p:nvPr/>
        </p:nvSpPr>
        <p:spPr>
          <a:xfrm>
            <a:off x="7119938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24" name="Oval 945"/>
          <p:cNvSpPr/>
          <p:nvPr/>
        </p:nvSpPr>
        <p:spPr>
          <a:xfrm>
            <a:off x="377825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25" name="Oval 946"/>
          <p:cNvSpPr/>
          <p:nvPr/>
        </p:nvSpPr>
        <p:spPr>
          <a:xfrm>
            <a:off x="1220788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26" name="Oval 947"/>
          <p:cNvSpPr/>
          <p:nvPr/>
        </p:nvSpPr>
        <p:spPr>
          <a:xfrm>
            <a:off x="2063750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27" name="Oval 948"/>
          <p:cNvSpPr/>
          <p:nvPr/>
        </p:nvSpPr>
        <p:spPr>
          <a:xfrm>
            <a:off x="2906713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28" name="Oval 949"/>
          <p:cNvSpPr/>
          <p:nvPr/>
        </p:nvSpPr>
        <p:spPr>
          <a:xfrm>
            <a:off x="3749675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29" name="Oval 950"/>
          <p:cNvSpPr/>
          <p:nvPr/>
        </p:nvSpPr>
        <p:spPr>
          <a:xfrm>
            <a:off x="4592638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30" name="Oval 951"/>
          <p:cNvSpPr/>
          <p:nvPr/>
        </p:nvSpPr>
        <p:spPr>
          <a:xfrm>
            <a:off x="5434013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31" name="Oval 952"/>
          <p:cNvSpPr/>
          <p:nvPr/>
        </p:nvSpPr>
        <p:spPr>
          <a:xfrm>
            <a:off x="6276975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32" name="Oval 953"/>
          <p:cNvSpPr/>
          <p:nvPr/>
        </p:nvSpPr>
        <p:spPr>
          <a:xfrm>
            <a:off x="8805863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33" name="Oval 954"/>
          <p:cNvSpPr/>
          <p:nvPr/>
        </p:nvSpPr>
        <p:spPr>
          <a:xfrm>
            <a:off x="7962900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34" name="Oval 955"/>
          <p:cNvSpPr/>
          <p:nvPr/>
        </p:nvSpPr>
        <p:spPr>
          <a:xfrm>
            <a:off x="10491788" y="290195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35" name="Oval 956"/>
          <p:cNvSpPr/>
          <p:nvPr/>
        </p:nvSpPr>
        <p:spPr>
          <a:xfrm>
            <a:off x="9648825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36" name="Oval 957"/>
          <p:cNvSpPr/>
          <p:nvPr/>
        </p:nvSpPr>
        <p:spPr>
          <a:xfrm>
            <a:off x="11334750" y="290195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37" name="Oval 958"/>
          <p:cNvSpPr/>
          <p:nvPr/>
        </p:nvSpPr>
        <p:spPr>
          <a:xfrm>
            <a:off x="7119938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38" name="Oval 959"/>
          <p:cNvSpPr/>
          <p:nvPr/>
        </p:nvSpPr>
        <p:spPr>
          <a:xfrm>
            <a:off x="377825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39" name="Oval 960"/>
          <p:cNvSpPr/>
          <p:nvPr/>
        </p:nvSpPr>
        <p:spPr>
          <a:xfrm>
            <a:off x="1220788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40" name="Oval 961"/>
          <p:cNvSpPr/>
          <p:nvPr/>
        </p:nvSpPr>
        <p:spPr>
          <a:xfrm>
            <a:off x="2063750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41" name="Oval 962"/>
          <p:cNvSpPr/>
          <p:nvPr/>
        </p:nvSpPr>
        <p:spPr>
          <a:xfrm>
            <a:off x="2906713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42" name="Oval 963"/>
          <p:cNvSpPr/>
          <p:nvPr/>
        </p:nvSpPr>
        <p:spPr>
          <a:xfrm>
            <a:off x="3749675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43" name="Oval 964"/>
          <p:cNvSpPr/>
          <p:nvPr/>
        </p:nvSpPr>
        <p:spPr>
          <a:xfrm>
            <a:off x="4592638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44" name="Oval 965"/>
          <p:cNvSpPr/>
          <p:nvPr/>
        </p:nvSpPr>
        <p:spPr>
          <a:xfrm>
            <a:off x="5434013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45" name="Oval 966"/>
          <p:cNvSpPr/>
          <p:nvPr/>
        </p:nvSpPr>
        <p:spPr>
          <a:xfrm>
            <a:off x="6276975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46" name="Oval 967"/>
          <p:cNvSpPr/>
          <p:nvPr/>
        </p:nvSpPr>
        <p:spPr>
          <a:xfrm>
            <a:off x="8805863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47" name="Oval 968"/>
          <p:cNvSpPr/>
          <p:nvPr/>
        </p:nvSpPr>
        <p:spPr>
          <a:xfrm>
            <a:off x="7962900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48" name="Oval 969"/>
          <p:cNvSpPr/>
          <p:nvPr/>
        </p:nvSpPr>
        <p:spPr>
          <a:xfrm>
            <a:off x="10491788" y="3746500"/>
            <a:ext cx="100012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49" name="Oval 970"/>
          <p:cNvSpPr/>
          <p:nvPr/>
        </p:nvSpPr>
        <p:spPr>
          <a:xfrm>
            <a:off x="9648825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450" name="Oval 971"/>
          <p:cNvSpPr/>
          <p:nvPr/>
        </p:nvSpPr>
        <p:spPr>
          <a:xfrm>
            <a:off x="11334750" y="3746500"/>
            <a:ext cx="100013" cy="100013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cxnSp>
        <p:nvCxnSpPr>
          <p:cNvPr id="451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b="0" spc="200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4D2F-4D3A-452C-8465-43329163DAEE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4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02B8-8B76-4F3A-9E9F-CC6EC3CAE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97B9-C1CA-432C-A0A9-BB82A4221844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0C3E-7FEE-409D-A6F2-FF5BE9401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41A97-8D01-4DC6-A3A5-567BD54429DA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9C55-5C6C-484C-97DD-A03A36B93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74BFF-70FB-4351-BAAA-961524B41C34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FABC9-37AE-46C5-A550-3209860AB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EEC3-B706-4F5D-8DCE-9126E0EF762B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E470F-CA08-4138-B0F6-8EE95AF2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A2879-5B25-4421-BA4A-212CA5B7678A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73F9-0FBA-491F-8431-5B1DCAE14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5016D-46E5-4CAD-9336-CE015FDD3BE1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49E8B-EA9B-464C-A609-17F2B051E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23938" y="2286000"/>
            <a:ext cx="97202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938" y="6470650"/>
            <a:ext cx="21542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A241FBAE-785D-498D-91A3-53AE783FB626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3463" y="6470650"/>
            <a:ext cx="59007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2F421F1B-11BB-44BD-8216-56C39C41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7088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62" r:id="rId7"/>
    <p:sldLayoutId id="2147483655" r:id="rId8"/>
    <p:sldLayoutId id="2147483663" r:id="rId9"/>
    <p:sldLayoutId id="2147483654" r:id="rId10"/>
    <p:sldLayoutId id="2147483664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50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-18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-18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-18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-1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-1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-1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-1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Tw Cen MT Condensed" pitchFamily="34" charset="-18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rgbClr val="E3CC5A"/>
        </a:buClr>
        <a:buSzPct val="100000"/>
        <a:buFont typeface="Tw Cen MT" pitchFamily="34" charset="-18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rgbClr val="E3CC5A"/>
        </a:buClr>
        <a:buFont typeface="Wingdings 3" pitchFamily="18" charset="2"/>
        <a:buChar char="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rgbClr val="E3CC5A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rgbClr val="E3CC5A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rgbClr val="E3CC5A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406400" y="1035050"/>
            <a:ext cx="8266113" cy="1831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ODGOJNO DJELOVANJE ŠKOLE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72762" y="4959350"/>
            <a:ext cx="6407639" cy="1463675"/>
          </a:xfrm>
        </p:spPr>
        <p:txBody>
          <a:bodyPr rtlCol="0">
            <a:normAutofit/>
          </a:bodyPr>
          <a:lstStyle/>
          <a:p>
            <a:pPr fontAlgn="auto">
              <a:buClr>
                <a:schemeClr val="accent3"/>
              </a:buClr>
              <a:buFont typeface="Tw Cen MT" panose="020B0602020104020603" pitchFamily="34" charset="0"/>
              <a:buNone/>
              <a:defRPr/>
            </a:pPr>
            <a:r>
              <a:rPr lang="hr-HR" sz="2200" dirty="0"/>
              <a:t>             Nastavničko vijeće, 28.12.2016.</a:t>
            </a:r>
          </a:p>
          <a:p>
            <a:pPr fontAlgn="auto">
              <a:buClr>
                <a:schemeClr val="accent3"/>
              </a:buClr>
              <a:buFont typeface="Tw Cen MT" panose="020B0602020104020603" pitchFamily="34" charset="0"/>
              <a:buNone/>
              <a:defRPr/>
            </a:pPr>
            <a:r>
              <a:rPr lang="hr-HR" sz="2200" dirty="0"/>
              <a:t>                 Industrijska strojarska škola</a:t>
            </a:r>
          </a:p>
          <a:p>
            <a:pPr fontAlgn="auto">
              <a:buClr>
                <a:schemeClr val="accent3"/>
              </a:buClr>
              <a:buFont typeface="Tw Cen MT" panose="020B0602020104020603" pitchFamily="34" charset="0"/>
              <a:buNone/>
              <a:defRPr/>
            </a:pPr>
            <a:r>
              <a:rPr lang="hr-HR" sz="2200" dirty="0"/>
              <a:t>Tanja </a:t>
            </a:r>
            <a:r>
              <a:rPr lang="hr-HR" sz="2200" dirty="0" err="1"/>
              <a:t>Dumbović</a:t>
            </a:r>
            <a:r>
              <a:rPr lang="hr-HR" sz="2200" dirty="0"/>
              <a:t>, </a:t>
            </a:r>
            <a:r>
              <a:rPr lang="hr-HR" sz="2200" dirty="0" err="1"/>
              <a:t>mag</a:t>
            </a:r>
            <a:r>
              <a:rPr lang="hr-HR" sz="2200" dirty="0"/>
              <a:t>. </a:t>
            </a:r>
            <a:r>
              <a:rPr lang="hr-HR" sz="2200" dirty="0" err="1"/>
              <a:t>psych</a:t>
            </a:r>
            <a:r>
              <a:rPr lang="hr-HR" sz="2200" dirty="0"/>
              <a:t>. i Sara Čorak, </a:t>
            </a:r>
            <a:r>
              <a:rPr lang="hr-HR" sz="2200" dirty="0" err="1"/>
              <a:t>mag</a:t>
            </a:r>
            <a:r>
              <a:rPr lang="hr-HR" sz="2200" dirty="0"/>
              <a:t>. </a:t>
            </a:r>
            <a:r>
              <a:rPr lang="hr-HR" sz="2200" dirty="0" err="1"/>
              <a:t>paed</a:t>
            </a:r>
            <a:r>
              <a:rPr lang="hr-HR" sz="2200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Učenici uče uvijek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7338" y="2286000"/>
            <a:ext cx="11574462" cy="4022725"/>
          </a:xfrm>
        </p:spPr>
        <p:txBody>
          <a:bodyPr rtlCol="0">
            <a:normAutofit/>
          </a:bodyPr>
          <a:lstStyle/>
          <a:p>
            <a:pPr marL="91440" indent="-91440" fontAlgn="auto">
              <a:buClr>
                <a:schemeClr val="accent3"/>
              </a:buClr>
              <a:buFont typeface="Tw Cen MT" panose="020B0602020104020603" pitchFamily="34" charset="0"/>
              <a:buChar char=" "/>
              <a:defRPr/>
            </a:pPr>
            <a:r>
              <a:rPr lang="hr-HR" sz="2600" dirty="0"/>
              <a:t>                                 … ali ne uvijek ono što su nastavnici očekivali</a:t>
            </a:r>
          </a:p>
          <a:p>
            <a:pPr marL="91440" indent="-91440" fontAlgn="auto">
              <a:buClr>
                <a:schemeClr val="accent3"/>
              </a:buClr>
              <a:buFont typeface="Tw Cen MT" panose="020B0602020104020603" pitchFamily="34" charset="0"/>
              <a:buChar char=" "/>
              <a:defRPr/>
            </a:pPr>
            <a:endParaRPr lang="hr-HR" sz="2600" dirty="0"/>
          </a:p>
          <a:p>
            <a:pPr marL="91440" indent="-91440" fontAlgn="auto">
              <a:buClr>
                <a:schemeClr val="accent3"/>
              </a:buClr>
              <a:buFont typeface="Tw Cen MT" panose="020B0602020104020603" pitchFamily="34" charset="0"/>
              <a:buChar char=" "/>
              <a:defRPr/>
            </a:pPr>
            <a:r>
              <a:rPr lang="hr-HR" sz="2600" dirty="0"/>
              <a:t>          … nastavnikovo prihvaćanje drugačijeg zaključka je skrbno ponašanje</a:t>
            </a:r>
          </a:p>
          <a:p>
            <a:pPr marL="91440" indent="-91440" fontAlgn="auto">
              <a:buClr>
                <a:schemeClr val="accent3"/>
              </a:buClr>
              <a:buFont typeface="Tw Cen MT" panose="020B0602020104020603" pitchFamily="34" charset="0"/>
              <a:buChar char=" "/>
              <a:defRPr/>
            </a:pPr>
            <a:endParaRPr lang="hr-HR" sz="2600" dirty="0"/>
          </a:p>
          <a:p>
            <a:pPr marL="91440" indent="-91440" fontAlgn="auto">
              <a:buClr>
                <a:schemeClr val="accent3"/>
              </a:buClr>
              <a:buFont typeface="Tw Cen MT" panose="020B0602020104020603" pitchFamily="34" charset="0"/>
              <a:buChar char=" "/>
              <a:defRPr/>
            </a:pPr>
            <a:r>
              <a:rPr lang="hr-HR" sz="2600" dirty="0"/>
              <a:t>                                           … učenici uče i nastavnikove geste, mimiku i ponašanje</a:t>
            </a:r>
          </a:p>
          <a:p>
            <a:pPr marL="91440" indent="-91440" fontAlgn="auto">
              <a:buClr>
                <a:schemeClr val="accent3"/>
              </a:buClr>
              <a:buFont typeface="Tw Cen MT" panose="020B0602020104020603" pitchFamily="34" charset="0"/>
              <a:buChar char=" "/>
              <a:defRPr/>
            </a:pPr>
            <a:endParaRPr lang="hr-HR" dirty="0"/>
          </a:p>
          <a:p>
            <a:pPr marL="91440" indent="-91440" algn="ctr" fontAlgn="auto">
              <a:buClr>
                <a:schemeClr val="accent3"/>
              </a:buClr>
              <a:buFont typeface="Tw Cen MT" panose="020B0602020104020603" pitchFamily="34" charset="0"/>
              <a:buChar char=" "/>
              <a:defRPr/>
            </a:pPr>
            <a:r>
              <a:rPr lang="hr-HR" sz="4000" b="1" dirty="0">
                <a:solidFill>
                  <a:schemeClr val="accent6">
                    <a:lumMod val="75000"/>
                  </a:schemeClr>
                </a:solidFill>
              </a:rPr>
              <a:t>NASTAVNIK JE UZOR.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 i ishodi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938" y="2084388"/>
            <a:ext cx="9720262" cy="4022725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en-GB" sz="2600" dirty="0" err="1"/>
              <a:t>rasprav</a:t>
            </a:r>
            <a:r>
              <a:rPr lang="hr-HR" sz="2600" dirty="0" err="1"/>
              <a:t>lja</a:t>
            </a:r>
            <a:r>
              <a:rPr lang="en-GB" sz="2600" dirty="0" err="1"/>
              <a:t>ti</a:t>
            </a:r>
            <a:r>
              <a:rPr lang="en-GB" sz="2600" dirty="0"/>
              <a:t> o </a:t>
            </a:r>
            <a:r>
              <a:rPr lang="en-GB" sz="2600" dirty="0" err="1"/>
              <a:t>odgojnom</a:t>
            </a:r>
            <a:r>
              <a:rPr lang="en-GB" sz="2600" dirty="0"/>
              <a:t> </a:t>
            </a:r>
            <a:r>
              <a:rPr lang="en-GB" sz="2600" dirty="0" err="1"/>
              <a:t>djelovanju</a:t>
            </a:r>
            <a:r>
              <a:rPr lang="en-GB" sz="2600" dirty="0"/>
              <a:t> </a:t>
            </a:r>
            <a:r>
              <a:rPr lang="en-GB" sz="2600" dirty="0" err="1"/>
              <a:t>škole</a:t>
            </a:r>
            <a:r>
              <a:rPr lang="en-GB" sz="2600" dirty="0"/>
              <a:t> </a:t>
            </a:r>
            <a:r>
              <a:rPr lang="en-GB" sz="2600" dirty="0" err="1"/>
              <a:t>te</a:t>
            </a:r>
            <a:r>
              <a:rPr lang="en-GB" sz="2600" dirty="0"/>
              <a:t> </a:t>
            </a:r>
            <a:r>
              <a:rPr lang="en-GB" sz="2600" dirty="0" err="1"/>
              <a:t>podizanju</a:t>
            </a:r>
            <a:r>
              <a:rPr lang="en-GB" sz="2600" dirty="0"/>
              <a:t> </a:t>
            </a:r>
            <a:r>
              <a:rPr lang="en-GB" sz="2600" dirty="0" err="1"/>
              <a:t>kvalitete</a:t>
            </a:r>
            <a:r>
              <a:rPr lang="en-GB" sz="2600" dirty="0"/>
              <a:t> </a:t>
            </a:r>
            <a:r>
              <a:rPr lang="en-GB" sz="2600" dirty="0" err="1"/>
              <a:t>odnosa</a:t>
            </a:r>
            <a:r>
              <a:rPr lang="en-GB" sz="2600" dirty="0"/>
              <a:t> </a:t>
            </a:r>
            <a:r>
              <a:rPr lang="en-GB" sz="2600" dirty="0" err="1"/>
              <a:t>unutar</a:t>
            </a:r>
            <a:r>
              <a:rPr lang="en-GB" sz="2600" dirty="0"/>
              <a:t> </a:t>
            </a:r>
            <a:r>
              <a:rPr lang="en-GB" sz="2600" dirty="0" err="1"/>
              <a:t>škole</a:t>
            </a:r>
            <a:endParaRPr lang="hr-HR" sz="2600" dirty="0"/>
          </a:p>
          <a:p>
            <a:pPr>
              <a:buFont typeface="Courier New" panose="02070309020205020404" pitchFamily="49" charset="0"/>
              <a:buChar char="o"/>
            </a:pPr>
            <a:endParaRPr lang="hr-HR" sz="2600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2600" dirty="0"/>
              <a:t> n</a:t>
            </a:r>
            <a:r>
              <a:rPr lang="en-GB" sz="2600" dirty="0" err="1"/>
              <a:t>abrojati</a:t>
            </a:r>
            <a:r>
              <a:rPr lang="en-GB" sz="2600" dirty="0"/>
              <a:t> </a:t>
            </a:r>
            <a:r>
              <a:rPr lang="en-GB" sz="2600" dirty="0" err="1"/>
              <a:t>osobine</a:t>
            </a:r>
            <a:r>
              <a:rPr lang="en-GB" sz="2600" dirty="0"/>
              <a:t> </a:t>
            </a:r>
            <a:r>
              <a:rPr lang="en-GB" sz="2600" dirty="0" err="1"/>
              <a:t>dobrog</a:t>
            </a:r>
            <a:r>
              <a:rPr lang="en-GB" sz="2600" dirty="0"/>
              <a:t> </a:t>
            </a:r>
            <a:r>
              <a:rPr lang="en-GB" sz="2600" dirty="0" err="1"/>
              <a:t>nastavnika</a:t>
            </a:r>
            <a:endParaRPr lang="hr-HR" sz="2600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2600" dirty="0"/>
              <a:t> navesti načine razvijanja povjerenja i načine na koje potiču učenike</a:t>
            </a:r>
            <a:endParaRPr lang="en-GB" sz="2600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2600" dirty="0"/>
              <a:t> d</a:t>
            </a:r>
            <a:r>
              <a:rPr lang="en-GB" sz="2600" dirty="0" err="1"/>
              <a:t>efinirati</a:t>
            </a:r>
            <a:r>
              <a:rPr lang="en-GB" sz="2600" dirty="0"/>
              <a:t> </a:t>
            </a:r>
            <a:r>
              <a:rPr lang="en-GB" sz="2600" dirty="0" err="1"/>
              <a:t>kvalitetnu</a:t>
            </a:r>
            <a:r>
              <a:rPr lang="en-GB" sz="2600" dirty="0"/>
              <a:t> </a:t>
            </a:r>
            <a:r>
              <a:rPr lang="en-GB" sz="2600" dirty="0" err="1"/>
              <a:t>školu</a:t>
            </a:r>
            <a:endParaRPr lang="en-GB" sz="2600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2600" dirty="0"/>
              <a:t> </a:t>
            </a:r>
            <a:r>
              <a:rPr lang="en-GB" sz="2600" dirty="0" err="1"/>
              <a:t>osvijestiti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izreći</a:t>
            </a:r>
            <a:r>
              <a:rPr lang="en-GB" sz="2600" dirty="0"/>
              <a:t> </a:t>
            </a:r>
            <a:r>
              <a:rPr lang="en-GB" sz="2600" dirty="0" err="1"/>
              <a:t>svoj</a:t>
            </a:r>
            <a:r>
              <a:rPr lang="hr-HR" sz="2600" dirty="0"/>
              <a:t>a skrbna i ubojita ponašanja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600" dirty="0"/>
              <a:t> </a:t>
            </a:r>
            <a:r>
              <a:rPr lang="en-GB" sz="2600" dirty="0" err="1"/>
              <a:t>analizirati</a:t>
            </a:r>
            <a:r>
              <a:rPr lang="en-GB" sz="2600" dirty="0"/>
              <a:t> </a:t>
            </a:r>
            <a:r>
              <a:rPr lang="en-GB" sz="2600" dirty="0" err="1"/>
              <a:t>svoj</a:t>
            </a:r>
            <a:r>
              <a:rPr lang="en-GB" sz="2600" dirty="0"/>
              <a:t> rad 	</a:t>
            </a:r>
            <a:endParaRPr lang="hr-HR" sz="2600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2600" dirty="0"/>
              <a:t> </a:t>
            </a:r>
            <a:r>
              <a:rPr lang="en-GB" sz="2600" dirty="0" err="1"/>
              <a:t>suradnički</a:t>
            </a:r>
            <a:r>
              <a:rPr lang="en-GB" sz="2600" dirty="0"/>
              <a:t> </a:t>
            </a:r>
            <a:r>
              <a:rPr lang="en-GB" sz="2600" dirty="0" err="1"/>
              <a:t>učiti</a:t>
            </a:r>
            <a:endParaRPr lang="en-GB" sz="2600" dirty="0"/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06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UVOD</a:t>
            </a:r>
          </a:p>
        </p:txBody>
      </p:sp>
      <p:sp>
        <p:nvSpPr>
          <p:cNvPr id="1433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600" dirty="0"/>
              <a:t>1. Sjetite se nastavnika kojeg se rado sjećate iz vašeg školovanja i            </a:t>
            </a:r>
          </a:p>
          <a:p>
            <a:r>
              <a:rPr lang="hr-HR" sz="2600" dirty="0"/>
              <a:t>   koje je osobine imao.</a:t>
            </a:r>
          </a:p>
          <a:p>
            <a:r>
              <a:rPr lang="hr-HR" sz="2600" dirty="0"/>
              <a:t>2. Sjetite se DOBROG nastavnika iz neke knjige ili filma. Napišite njegove osobine.</a:t>
            </a:r>
          </a:p>
          <a:p>
            <a:r>
              <a:rPr lang="hr-HR" sz="2600" dirty="0"/>
              <a:t>3. Napišite osobine nastavnika koje vi cijenite.</a:t>
            </a:r>
          </a:p>
          <a:p>
            <a:r>
              <a:rPr lang="hr-HR" sz="2600" dirty="0"/>
              <a:t>4. Napišite osobine nastavnika za koje mislite da učenici traže.</a:t>
            </a:r>
          </a:p>
          <a:p>
            <a:pPr algn="ctr"/>
            <a:r>
              <a:rPr lang="hr-HR" sz="2600" b="1" dirty="0">
                <a:solidFill>
                  <a:schemeClr val="accent3">
                    <a:lumMod val="50000"/>
                  </a:schemeClr>
                </a:solidFill>
              </a:rPr>
              <a:t>INDIVIDUALNI RAD </a:t>
            </a:r>
            <a:r>
              <a:rPr lang="hr-HR" sz="2600" b="1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 GRUPNI RAD</a:t>
            </a:r>
            <a:endParaRPr lang="hr-HR" sz="26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ODGOJNO DJELOVANJE ŠKOLE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hr-HR" dirty="0"/>
              <a:t> </a:t>
            </a:r>
            <a:r>
              <a:rPr lang="hr-HR" sz="2600" dirty="0"/>
              <a:t>osmišljeno djelovanje s ciljem socijalizacije, usvajanja pozitivnih stavova      te općih moralnih i demokratskih vrijednosti</a:t>
            </a:r>
          </a:p>
          <a:p>
            <a:pPr>
              <a:buFont typeface="Courier New" pitchFamily="49" charset="0"/>
              <a:buChar char="o"/>
            </a:pPr>
            <a:r>
              <a:rPr lang="hr-HR" sz="2600" dirty="0"/>
              <a:t> suvremeni odgoj i obrazovanje usmjereni su na učenika i proces učenja</a:t>
            </a:r>
          </a:p>
          <a:p>
            <a:pPr>
              <a:buFont typeface="Courier New" pitchFamily="49" charset="0"/>
              <a:buChar char="o"/>
            </a:pPr>
            <a:r>
              <a:rPr lang="hr-HR" sz="2600" dirty="0"/>
              <a:t> učenik postaje subjektom nastavnog procesa u kojem se potiče učenje istraživanjem u svrhu razvijanja kreativnosti i formiranja kritičkog mišljenja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Učenici trebaju nastavnike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91440" indent="-91440" fontAlgn="auto"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hr-HR" dirty="0"/>
              <a:t> </a:t>
            </a:r>
            <a:r>
              <a:rPr lang="hr-HR" sz="2600" dirty="0"/>
              <a:t>nastavnik u kojeg učenici imaju povjerenja</a:t>
            </a:r>
          </a:p>
          <a:p>
            <a:pPr marL="0" indent="0" fontAlgn="auto">
              <a:buClr>
                <a:schemeClr val="accent3"/>
              </a:buClr>
              <a:buFont typeface="Tw Cen MT" panose="020B0602020104020603" pitchFamily="34" charset="0"/>
              <a:buNone/>
              <a:defRPr/>
            </a:pPr>
            <a:r>
              <a:rPr lang="hr-HR" dirty="0"/>
              <a:t>             </a:t>
            </a:r>
            <a:r>
              <a:rPr lang="hr-HR" dirty="0">
                <a:solidFill>
                  <a:srgbClr val="FF0000"/>
                </a:solidFill>
              </a:rPr>
              <a:t>Razvoj povjerenja?</a:t>
            </a:r>
          </a:p>
          <a:p>
            <a:pPr marL="91440" indent="-91440" fontAlgn="auto"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hr-HR" dirty="0"/>
              <a:t> </a:t>
            </a:r>
            <a:r>
              <a:rPr lang="hr-HR" sz="2600" dirty="0"/>
              <a:t>govor ispunjen poštovanjem – poticanje na ostvarivanje potencijala</a:t>
            </a:r>
          </a:p>
          <a:p>
            <a:pPr marL="0" indent="0" fontAlgn="auto">
              <a:buClr>
                <a:schemeClr val="accent3"/>
              </a:buClr>
              <a:buFont typeface="Tw Cen MT" panose="020B0602020104020603" pitchFamily="34" charset="0"/>
              <a:buNone/>
              <a:defRPr/>
            </a:pPr>
            <a:r>
              <a:rPr lang="hr-HR" dirty="0">
                <a:solidFill>
                  <a:srgbClr val="FF0000"/>
                </a:solidFill>
              </a:rPr>
              <a:t>             Načini poticanja?</a:t>
            </a:r>
          </a:p>
          <a:p>
            <a:pPr marL="91440" indent="-91440" fontAlgn="auto"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hr-HR" dirty="0"/>
              <a:t> </a:t>
            </a:r>
            <a:r>
              <a:rPr lang="hr-HR" sz="2600" dirty="0"/>
              <a:t>prostor za razvoj, ali uspostaviti granice</a:t>
            </a:r>
          </a:p>
          <a:p>
            <a:pPr marL="0" indent="0" fontAlgn="auto">
              <a:buClr>
                <a:schemeClr val="accent3"/>
              </a:buClr>
              <a:buFont typeface="Tw Cen MT" panose="020B0602020104020603" pitchFamily="34" charset="0"/>
              <a:buNone/>
              <a:defRPr/>
            </a:pPr>
            <a:r>
              <a:rPr lang="hr-HR" dirty="0"/>
              <a:t>             </a:t>
            </a:r>
            <a:r>
              <a:rPr lang="hr-HR" dirty="0">
                <a:solidFill>
                  <a:srgbClr val="FF0000"/>
                </a:solidFill>
              </a:rPr>
              <a:t>Načini uspostavljanja granica?</a:t>
            </a:r>
          </a:p>
          <a:p>
            <a:pPr marL="91440" indent="-91440" fontAlgn="auto"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hr-HR" dirty="0"/>
              <a:t> </a:t>
            </a:r>
            <a:r>
              <a:rPr lang="hr-HR" sz="2600" dirty="0"/>
              <a:t>nastava usmjerena na razvoj kompetencija, primjenu novih sadržaja, korištenje materijala potrebnih za učenje i vježbanje te praćenje procesa učenja</a:t>
            </a:r>
          </a:p>
          <a:p>
            <a:pPr marL="0" indent="0" fontAlgn="auto">
              <a:buClr>
                <a:schemeClr val="accent3"/>
              </a:buClr>
              <a:buFont typeface="Tw Cen MT" panose="020B0602020104020603" pitchFamily="34" charset="0"/>
              <a:buNone/>
              <a:defRPr/>
            </a:pPr>
            <a:r>
              <a:rPr lang="hr-HR" dirty="0"/>
              <a:t>             </a:t>
            </a:r>
            <a:r>
              <a:rPr lang="hr-HR" dirty="0">
                <a:solidFill>
                  <a:srgbClr val="FF0000"/>
                </a:solidFill>
              </a:rPr>
              <a:t>Kompetencije učenika i potrebni materijali?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Odgojno djelovanje nastavnika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062119"/>
              </p:ext>
            </p:extLst>
          </p:nvPr>
        </p:nvGraphicFramePr>
        <p:xfrm>
          <a:off x="1322388" y="2203450"/>
          <a:ext cx="930159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41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59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Skrbna ponašanja </a:t>
                      </a:r>
                    </a:p>
                    <a:p>
                      <a:pPr algn="ctr"/>
                      <a:r>
                        <a:rPr lang="hr-HR" sz="2600" dirty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Ubojita ponašanja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1360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slušanje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podržavanje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usklađivanje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poštivanje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ohrabrivanje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vjerovanje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prihvaćanje </a:t>
                      </a:r>
                    </a:p>
                    <a:p>
                      <a:pPr algn="ctr"/>
                      <a:endParaRPr lang="hr-H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kritiziranje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prigovaranje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žaljenje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optuživanje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okrivljavanje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potkupljivanje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2600" dirty="0"/>
                        <a:t>kažnjavanje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r-HR" sz="2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hr-HR" cap="none" dirty="0"/>
              <a:t>ZAČARANI KRUG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28964683"/>
              </p:ext>
            </p:extLst>
          </p:nvPr>
        </p:nvGraphicFramePr>
        <p:xfrm>
          <a:off x="2324161" y="1664676"/>
          <a:ext cx="7347377" cy="457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hr-HR" cap="none" dirty="0"/>
              <a:t>KVALITETNA ŠKOLA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r-HR" dirty="0"/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hr-HR" sz="26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                                                   </a:t>
            </a:r>
            <a:r>
              <a:rPr lang="hr-HR" sz="26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samoprocjena</a:t>
            </a:r>
            <a:endParaRPr lang="hr-HR" sz="2600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hr-HR" sz="26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                                                    kvalitetan rad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hr-HR" sz="26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                                                 dogovor i suradnja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hr-HR" sz="26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                                                  suradnički odnosi</a:t>
            </a:r>
            <a:endParaRPr lang="hr-HR" sz="26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hr-HR" sz="26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 </a:t>
            </a:r>
            <a:r>
              <a:rPr lang="hr-HR" sz="26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pomoć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hr-HR" sz="26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                                                  suradničko učenje </a:t>
            </a:r>
            <a:endParaRPr lang="hr-HR" sz="2600" dirty="0"/>
          </a:p>
        </p:txBody>
      </p:sp>
      <p:sp>
        <p:nvSpPr>
          <p:cNvPr id="2" name="Rectangle 1"/>
          <p:cNvSpPr/>
          <p:nvPr/>
        </p:nvSpPr>
        <p:spPr>
          <a:xfrm>
            <a:off x="3342640" y="2641600"/>
            <a:ext cx="5567680" cy="3591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 </a:t>
            </a:r>
            <a:endParaRPr lang="en-GB" dirty="0"/>
          </a:p>
        </p:txBody>
      </p:sp>
      <p:sp>
        <p:nvSpPr>
          <p:cNvPr id="3" name="Isosceles Triangle 2"/>
          <p:cNvSpPr/>
          <p:nvPr/>
        </p:nvSpPr>
        <p:spPr>
          <a:xfrm>
            <a:off x="3342640" y="1432560"/>
            <a:ext cx="5567680" cy="120904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SLIČICE ŽIVOTINJA</a:t>
            </a:r>
          </a:p>
        </p:txBody>
      </p:sp>
      <p:sp>
        <p:nvSpPr>
          <p:cNvPr id="1843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hr-HR" dirty="0"/>
              <a:t> </a:t>
            </a:r>
            <a:r>
              <a:rPr lang="hr-HR" sz="2600" dirty="0"/>
              <a:t>Odaberite životinju koja vam se najviše sviđa.</a:t>
            </a:r>
          </a:p>
          <a:p>
            <a:pPr>
              <a:buFont typeface="Courier New" pitchFamily="49" charset="0"/>
              <a:buChar char="o"/>
            </a:pPr>
            <a:r>
              <a:rPr lang="hr-HR" sz="2600" dirty="0"/>
              <a:t> Napišite osobine koje mogu povezati vas i odabranu životinju.</a:t>
            </a:r>
          </a:p>
          <a:p>
            <a:pPr>
              <a:buFont typeface="Courier New" pitchFamily="49" charset="0"/>
              <a:buChar char="o"/>
            </a:pPr>
            <a:r>
              <a:rPr lang="hr-HR" sz="2600" dirty="0"/>
              <a:t> Kako se one odnose na vaš profesionalni rad?</a:t>
            </a:r>
          </a:p>
          <a:p>
            <a:pPr>
              <a:buFont typeface="Courier New" pitchFamily="49" charset="0"/>
              <a:buChar char="o"/>
            </a:pP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302</TotalTime>
  <Words>382</Words>
  <Application>Microsoft Office PowerPoint</Application>
  <PresentationFormat>Široki zaslon</PresentationFormat>
  <Paragraphs>77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21" baseType="lpstr">
      <vt:lpstr>Arial</vt:lpstr>
      <vt:lpstr>Arial Narrow</vt:lpstr>
      <vt:lpstr>Calibri</vt:lpstr>
      <vt:lpstr>Courier New</vt:lpstr>
      <vt:lpstr>Tahoma</vt:lpstr>
      <vt:lpstr>Times New Roman</vt:lpstr>
      <vt:lpstr>Tw Cen MT</vt:lpstr>
      <vt:lpstr>Tw Cen MT Condensed</vt:lpstr>
      <vt:lpstr>Wingdings</vt:lpstr>
      <vt:lpstr>Wingdings 3</vt:lpstr>
      <vt:lpstr>Integral</vt:lpstr>
      <vt:lpstr>ODGOJNO DJELOVANJE ŠKOLE</vt:lpstr>
      <vt:lpstr>Cilj i ishodi</vt:lpstr>
      <vt:lpstr>UVOD</vt:lpstr>
      <vt:lpstr>ODGOJNO DJELOVANJE ŠKOLE</vt:lpstr>
      <vt:lpstr>Učenici trebaju nastavnike</vt:lpstr>
      <vt:lpstr>Odgojno djelovanje nastavnika</vt:lpstr>
      <vt:lpstr>ZAČARANI KRUG</vt:lpstr>
      <vt:lpstr>KVALITETNA ŠKOLA</vt:lpstr>
      <vt:lpstr>SLIČICE ŽIVOTINJA</vt:lpstr>
      <vt:lpstr>Učenici uče uvijek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ODGOJNO DJELOVANJE ŠKOLE</dc:title>
  <dc:creator>Sara Čorak</dc:creator>
  <cp:lastModifiedBy>Sara Čorak</cp:lastModifiedBy>
  <cp:revision>33</cp:revision>
  <dcterms:created xsi:type="dcterms:W3CDTF">2016-12-20T07:19:39Z</dcterms:created>
  <dcterms:modified xsi:type="dcterms:W3CDTF">2017-02-21T07:09:03Z</dcterms:modified>
  <cp:contentStatus>Konačno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